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1380" r:id="rId3"/>
    <p:sldId id="1381" r:id="rId4"/>
    <p:sldId id="1384" r:id="rId5"/>
    <p:sldId id="1386" r:id="rId6"/>
    <p:sldId id="1387" r:id="rId7"/>
    <p:sldId id="1388" r:id="rId8"/>
    <p:sldId id="330" r:id="rId9"/>
    <p:sldId id="33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200"/>
    <a:srgbClr val="996600"/>
    <a:srgbClr val="008000"/>
    <a:srgbClr val="EF7421"/>
    <a:srgbClr val="E96F1B"/>
    <a:srgbClr val="FFC741"/>
    <a:srgbClr val="ECBA00"/>
    <a:srgbClr val="2D3B5D"/>
    <a:srgbClr val="F07622"/>
    <a:srgbClr val="ED0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E61E-D319-43B3-94DB-018CFFF001E8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3368-6265-4BBE-8CB8-932FFDFF3E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934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71" r="1347"/>
          <a:stretch/>
        </p:blipFill>
        <p:spPr>
          <a:xfrm>
            <a:off x="530" y="0"/>
            <a:ext cx="4698517" cy="595890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55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E858127-613B-4F03-832E-0D56859E5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Розв’язування </a:t>
            </a:r>
            <a:r>
              <a:rPr lang="uk-UA" sz="5400" dirty="0" err="1"/>
              <a:t>компетентнісних</a:t>
            </a:r>
            <a:r>
              <a:rPr lang="uk-UA" sz="5400" dirty="0"/>
              <a:t> задач</a:t>
            </a:r>
          </a:p>
        </p:txBody>
      </p:sp>
      <p:pic>
        <p:nvPicPr>
          <p:cNvPr id="1026" name="Picture 2" descr="analysis, analysis system, chart, concept, development, system icon">
            <a:extLst>
              <a:ext uri="{FF2B5EF4-FFF2-40B4-BE49-F238E27FC236}">
                <a16:creationId xmlns:a16="http://schemas.microsoft.com/office/drawing/2014/main" xmlns="" id="{F5EFEC7A-CCBD-4E97-A585-36CD6FE77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75"/>
          <a:stretch/>
        </p:blipFill>
        <p:spPr bwMode="auto">
          <a:xfrm>
            <a:off x="5707951" y="3701244"/>
            <a:ext cx="2586303" cy="23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, installation, seo, set up, setting, web icon">
            <a:extLst>
              <a:ext uri="{FF2B5EF4-FFF2-40B4-BE49-F238E27FC236}">
                <a16:creationId xmlns:a16="http://schemas.microsoft.com/office/drawing/2014/main" xmlns="" id="{3F74BD5D-CCF9-45F9-AB8E-EB462DA3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232" y="3701244"/>
            <a:ext cx="2353441" cy="23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127">
        <p14:gallery dir="l"/>
      </p:transition>
    </mc:Choice>
    <mc:Fallback>
      <p:transition spd="slow" advTm="612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 та програмне забезпечення, що може бути використано на кожному з них.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xmlns="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xmlns="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xmlns="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xmlns="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08AFB97-B652-43EA-8445-EE28EDD8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06683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xmlns="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xmlns="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xmlns="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xmlns="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DE1EA8E-2856-44CA-AE18-F23C15E5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11678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xmlns="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xmlns="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AD6EFFA-2BF9-4791-A7E3-640C91AB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55076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01214E49-45A8-4756-990D-C9D0B162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5" name="AutoShape 61">
            <a:extLst>
              <a:ext uri="{FF2B5EF4-FFF2-40B4-BE49-F238E27FC236}">
                <a16:creationId xmlns:a16="http://schemas.microsoft.com/office/drawing/2014/main" xmlns="" id="{9B00A711-3F66-4BEB-93AC-AB3212710F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D7C06501-B10B-427F-99F3-9A4C97A9373E}"/>
              </a:ext>
            </a:extLst>
          </p:cNvPr>
          <p:cNvSpPr/>
          <p:nvPr/>
        </p:nvSpPr>
        <p:spPr>
          <a:xfrm>
            <a:off x="71894" y="1838788"/>
            <a:ext cx="2304594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Браузер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1215991A-ACB5-471E-A6C9-40D480CE101F}"/>
              </a:ext>
            </a:extLst>
          </p:cNvPr>
          <p:cNvSpPr/>
          <p:nvPr/>
        </p:nvSpPr>
        <p:spPr>
          <a:xfrm>
            <a:off x="2507114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карт знань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F78FA73B-9003-40C8-A4CB-8F514D82DFEE}"/>
              </a:ext>
            </a:extLst>
          </p:cNvPr>
          <p:cNvSpPr/>
          <p:nvPr/>
        </p:nvSpPr>
        <p:spPr>
          <a:xfrm>
            <a:off x="4942220" y="1838788"/>
            <a:ext cx="2307099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публікацій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7ECB7A19-4642-44E0-BE7D-FA3FD16AD51A}"/>
              </a:ext>
            </a:extLst>
          </p:cNvPr>
          <p:cNvSpPr/>
          <p:nvPr/>
        </p:nvSpPr>
        <p:spPr>
          <a:xfrm>
            <a:off x="7379945" y="1838788"/>
            <a:ext cx="230710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Векторний графічний редактор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E9684D97-6626-44F2-B975-99F1E8A81A6D}"/>
              </a:ext>
            </a:extLst>
          </p:cNvPr>
          <p:cNvSpPr/>
          <p:nvPr/>
        </p:nvSpPr>
        <p:spPr>
          <a:xfrm>
            <a:off x="9817670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Хмарні технології</a:t>
            </a:r>
          </a:p>
        </p:txBody>
      </p:sp>
      <p:pic>
        <p:nvPicPr>
          <p:cNvPr id="1026" name="Picture 2" descr="chrome, google icon">
            <a:extLst>
              <a:ext uri="{FF2B5EF4-FFF2-40B4-BE49-F238E27FC236}">
                <a16:creationId xmlns:a16="http://schemas.microsoft.com/office/drawing/2014/main" xmlns="" id="{E26CD3CB-E41E-42AE-80DF-2F924C8F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5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xmlns="" id="{2C0FFA2A-DB06-4D8C-A971-D3D7AAB1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71" y="3336034"/>
            <a:ext cx="2238166" cy="22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44820D9-4DD9-4F3B-ABD4-3CB8C3820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" t="6041" r="1" b="7990"/>
          <a:stretch/>
        </p:blipFill>
        <p:spPr>
          <a:xfrm>
            <a:off x="4942219" y="3462494"/>
            <a:ext cx="2307100" cy="1992723"/>
          </a:xfrm>
          <a:prstGeom prst="rect">
            <a:avLst/>
          </a:prstGeom>
        </p:spPr>
      </p:pic>
      <p:pic>
        <p:nvPicPr>
          <p:cNvPr id="1028" name="Picture 4" descr="drive, google icon">
            <a:extLst>
              <a:ext uri="{FF2B5EF4-FFF2-40B4-BE49-F238E27FC236}">
                <a16:creationId xmlns:a16="http://schemas.microsoft.com/office/drawing/2014/main" xmlns="" id="{8B6A6645-48A1-42F5-A2D9-04AB4D7A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353" y="3317915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4F5AD87A-D664-4CA7-BA2D-3C3FA668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19" name="Picture 2" descr="Результат пошуку зображень за запитом &quot;libreoffice draw logo&quot;">
            <a:extLst>
              <a:ext uri="{FF2B5EF4-FFF2-40B4-BE49-F238E27FC236}">
                <a16:creationId xmlns:a16="http://schemas.microsoft.com/office/drawing/2014/main" xmlns="" id="{5F7CCA6A-774F-432F-9044-1E5903CD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434" y="3262764"/>
            <a:ext cx="1927804" cy="23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>
            <a:extLst>
              <a:ext uri="{FF2B5EF4-FFF2-40B4-BE49-F238E27FC236}">
                <a16:creationId xmlns:a16="http://schemas.microsoft.com/office/drawing/2014/main" xmlns="" id="{0FF4FA95-1C09-4D5E-BA87-4DCC0CDD7E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4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Розв'язування</a:t>
            </a:r>
            <a:br>
              <a:rPr lang="uk-UA" sz="5400" b="1" i="1" kern="0" dirty="0">
                <a:solidFill>
                  <a:srgbClr val="FFFFFF"/>
                </a:solidFill>
              </a:rPr>
            </a:br>
            <a:r>
              <a:rPr lang="uk-UA" sz="54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5400" b="1" i="1" kern="0" dirty="0">
                <a:solidFill>
                  <a:srgbClr val="FFFFFF"/>
                </a:solidFill>
              </a:rPr>
              <a:t> задач</a:t>
            </a: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2A248951-2E73-4700-97AD-CC9C8BC074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3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10.1,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3B3B5FF0-398E-4FB4-8290-2AE9694030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35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</a:t>
            </a:r>
            <a:r>
              <a:rPr lang="uk-UA" dirty="0"/>
              <a:t>74</a:t>
            </a:r>
            <a:r>
              <a:rPr lang="en-US" dirty="0"/>
              <a:t>-2</a:t>
            </a:r>
            <a:r>
              <a:rPr lang="uk-UA" dirty="0"/>
              <a:t>75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xmlns="" id="{D177E501-4A37-45DC-9C48-249E009AB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88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93647</TotalTime>
  <Words>213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Розв’язування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123</cp:lastModifiedBy>
  <cp:revision>1601</cp:revision>
  <dcterms:created xsi:type="dcterms:W3CDTF">2016-06-06T19:48:43Z</dcterms:created>
  <dcterms:modified xsi:type="dcterms:W3CDTF">2020-04-16T18:48:32Z</dcterms:modified>
</cp:coreProperties>
</file>