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28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17.jpeg" ContentType="image/jpeg"/>
  <Override PartName="/ppt/media/image3.png" ContentType="image/png"/>
  <Override PartName="/ppt/media/image5.jpeg" ContentType="image/jpeg"/>
  <Override PartName="/ppt/media/image11.png" ContentType="image/png"/>
  <Override PartName="/ppt/media/image7.png" ContentType="image/png"/>
  <Override PartName="/ppt/media/image6.jpeg" ContentType="image/jpeg"/>
  <Override PartName="/ppt/media/image8.jpeg" ContentType="image/jpeg"/>
  <Override PartName="/ppt/media/image9.jpeg" ContentType="image/jpeg"/>
  <Override PartName="/ppt/media/image10.png" ContentType="image/png"/>
  <Override PartName="/ppt/media/image12.jpeg" ContentType="image/jpeg"/>
  <Override PartName="/ppt/media/image13.jpeg" ContentType="image/jpeg"/>
  <Override PartName="/ppt/media/image14.jpeg" ContentType="image/jpeg"/>
  <Override PartName="/ppt/media/image29.png" ContentType="image/png"/>
  <Override PartName="/ppt/media/image15.png" ContentType="image/png"/>
  <Override PartName="/ppt/media/image35.jpeg" ContentType="image/jpeg"/>
  <Override PartName="/ppt/media/image16.png" ContentType="image/png"/>
  <Override PartName="/ppt/media/image18.jpeg" ContentType="image/jpeg"/>
  <Override PartName="/ppt/media/image19.jpeg" ContentType="image/jpeg"/>
  <Override PartName="/ppt/media/image20.png" ContentType="image/png"/>
  <Override PartName="/ppt/media/image40.jpeg" ContentType="image/jpeg"/>
  <Override PartName="/ppt/media/image21.jpeg" ContentType="image/jpeg"/>
  <Override PartName="/ppt/media/image22.jpeg" ContentType="image/jpeg"/>
  <Override PartName="/ppt/media/image23.png" ContentType="image/png"/>
  <Override PartName="/ppt/media/image24.jpeg" ContentType="image/jpeg"/>
  <Override PartName="/ppt/media/image25.jpeg" ContentType="image/jpeg"/>
  <Override PartName="/ppt/media/image26.png" ContentType="image/png"/>
  <Override PartName="/ppt/media/image27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png" ContentType="image/png"/>
  <Override PartName="/ppt/media/image34.jpeg" ContentType="image/jpeg"/>
  <Override PartName="/ppt/media/image36.jpeg" ContentType="image/jpeg"/>
  <Override PartName="/ppt/media/image37.png" ContentType="image/png"/>
  <Override PartName="/ppt/media/image38.jpeg" ContentType="image/jpeg"/>
  <Override PartName="/ppt/media/image3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4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PlaceHolder 28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uk-UA" sz="5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6E93090-57DD-4495-BA95-3C84E4C3E76E}" type="datetime">
              <a:rPr b="0" lang="uk-UA" sz="900" spc="-1" strike="noStrike">
                <a:solidFill>
                  <a:srgbClr val="8b8b8b"/>
                </a:solidFill>
                <a:latin typeface="Century Gothic"/>
              </a:rPr>
              <a:t>24.5.22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0" name="CustomShape 31"/>
          <p:cNvSpPr/>
          <p:nvPr/>
        </p:nvSpPr>
        <p:spPr>
          <a:xfrm>
            <a:off x="0" y="4323960"/>
            <a:ext cx="1744200" cy="778320"/>
          </a:xfrm>
          <a:custGeom>
            <a:avLst/>
            <a:gdLst/>
            <a:ah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" name="PlaceHolder 32"/>
          <p:cNvSpPr>
            <a:spLocks noGrp="1"/>
          </p:cNvSpPr>
          <p:nvPr>
            <p:ph type="sldNum"/>
          </p:nvPr>
        </p:nvSpPr>
        <p:spPr>
          <a:xfrm>
            <a:off x="531720" y="452952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9F83C15-73C6-43E0-8B3D-55C71DAF691E}" type="slidenum">
              <a:rPr b="0" lang="uk-UA" sz="200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en-US" sz="2000" spc="-1" strike="noStrike">
              <a:latin typeface="Times New Roman"/>
            </a:endParaRPr>
          </a:p>
        </p:txBody>
      </p:sp>
      <p:sp>
        <p:nvSpPr>
          <p:cNvPr id="32" name="PlaceHolder 3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404040"/>
                </a:solidFill>
                <a:latin typeface="Century Gothic"/>
              </a:rPr>
              <a:t>Для правки структуры щёлкните мышью</a:t>
            </a:r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400" spc="-1" strike="noStrike">
                <a:solidFill>
                  <a:srgbClr val="404040"/>
                </a:solidFill>
                <a:latin typeface="Century Gothic"/>
              </a:rPr>
              <a:t>Второй уровень структуры</a:t>
            </a:r>
            <a:endParaRPr b="0" lang="uk-UA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200" spc="-1" strike="noStrike">
                <a:solidFill>
                  <a:srgbClr val="404040"/>
                </a:solidFill>
                <a:latin typeface="Century Gothic"/>
              </a:rPr>
              <a:t>Третий уровень структуры</a:t>
            </a:r>
            <a:endParaRPr b="0" lang="uk-UA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200" spc="-1" strike="noStrike">
                <a:solidFill>
                  <a:srgbClr val="404040"/>
                </a:solidFill>
                <a:latin typeface="Century Gothic"/>
              </a:rPr>
              <a:t>Четвёртый уровень структуры</a:t>
            </a:r>
            <a:endParaRPr b="0" lang="uk-UA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404040"/>
                </a:solidFill>
                <a:latin typeface="Century Gothic"/>
              </a:rPr>
              <a:t>Пятый уровень структуры</a:t>
            </a:r>
            <a:endParaRPr b="0" lang="uk-UA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404040"/>
                </a:solidFill>
                <a:latin typeface="Century Gothic"/>
              </a:rPr>
              <a:t>Шестой уровень структуры</a:t>
            </a:r>
            <a:endParaRPr b="0" lang="uk-UA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404040"/>
                </a:solidFill>
                <a:latin typeface="Century Gothic"/>
              </a:rPr>
              <a:t>Седьмой уровень структуры</a:t>
            </a:r>
            <a:endParaRPr b="0" lang="uk-UA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70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2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83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5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PlaceHolder 28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uk-UA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7" name="PlaceHolder 29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uk-UA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60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uk-UA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uk-UA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uk-UA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uk-UA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8" name="PlaceHolder 30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873C7A3-0B11-4ACA-9727-F9B8961090BD}" type="datetime">
              <a:rPr b="0" lang="uk-UA" sz="900" spc="-1" strike="noStrike">
                <a:solidFill>
                  <a:srgbClr val="8b8b8b"/>
                </a:solidFill>
                <a:latin typeface="Century Gothic"/>
              </a:rPr>
              <a:t>24.5.22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99" name="PlaceHolder 31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00" name="CustomShape 32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PlaceHolder 33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52E5C85-CF6F-4750-AC54-F1D6E0A5AC7C}" type="slidenum">
              <a:rPr b="0" lang="uk-UA" sz="200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107720" y="1587240"/>
            <a:ext cx="10599120" cy="2262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1" lang="uk-UA" sz="4400" spc="-1" strike="noStrike">
                <a:solidFill>
                  <a:srgbClr val="262626"/>
                </a:solidFill>
                <a:latin typeface="Tahoma"/>
                <a:ea typeface="Tahoma"/>
              </a:rPr>
              <a:t>Основи технології малярних робіт</a:t>
            </a:r>
            <a:endParaRPr b="0" lang="uk-UA" sz="4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2589120" y="4777200"/>
            <a:ext cx="8915040" cy="11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1800" spc="-1" strike="noStrike">
                <a:solidFill>
                  <a:srgbClr val="595959"/>
                </a:solidFill>
                <a:latin typeface="Century Gothic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uk-UA" sz="3600" spc="-1" strike="noStrike">
                <a:solidFill>
                  <a:srgbClr val="262626"/>
                </a:solidFill>
                <a:latin typeface="Century Gothic"/>
              </a:rPr>
              <a:t>Ручні малярні пензлики (ручники)</a:t>
            </a:r>
            <a:endParaRPr b="0" lang="uk-UA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69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2390400" cy="2781000"/>
          </a:xfrm>
          <a:prstGeom prst="rect">
            <a:avLst/>
          </a:prstGeom>
          <a:ln w="0">
            <a:noFill/>
          </a:ln>
        </p:spPr>
      </p:pic>
      <p:pic>
        <p:nvPicPr>
          <p:cNvPr id="170" name="Picture 2" descr="&amp;Kcy;&amp;icy;&amp;scy;&amp;tcy;&amp;icy; &amp;icy; &amp;vcy;&amp;acy;&amp;lcy;&amp;icy;&amp;kcy;&amp;icy; &amp;mcy;&amp;acy;&amp;lcy;&amp;yacy;&amp;rcy;&amp;ncy;&amp;ycy;&amp;iecy; / &amp;Scy;&amp;pcy;&amp;iecy;&amp;tscy;&amp;scy;&amp;tcy;&amp;rcy;&amp;ocy;&amp;jcy;&amp;fcy;&amp;ucy;&amp;ncy;&amp;dcy;&amp;acy;&amp;mcy;&amp;iecy;&amp;ncy;&amp;tcy; &amp;Bcy;&amp;rcy;&amp;yacy;&amp;ncy;&amp;scy;&amp;kcy;"/>
          <p:cNvPicPr/>
          <p:nvPr/>
        </p:nvPicPr>
        <p:blipFill>
          <a:blip r:embed="rId2"/>
          <a:stretch/>
        </p:blipFill>
        <p:spPr>
          <a:xfrm>
            <a:off x="2593080" y="1689120"/>
            <a:ext cx="3672000" cy="265608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4" descr="&amp;Kcy;&amp;icy;&amp;scy;&amp;tcy;&amp;softcy; &amp;pcy;&amp;lcy;&amp;ocy;&amp;scy;&amp;kcy;&amp;acy;&amp;yacy;, &amp;pcy;&amp;rcy;&amp;ocy;&amp;dcy;&amp;acy;&amp;zhcy;&amp;acy;, &amp;KHcy;&amp;acy;&amp;rcy;&amp;softcy;&amp;kcy;&amp;ocy;&amp;vcy;, &amp;Ucy;&amp;kcy;&amp;rcy;&amp;acy;&amp;icy;&amp;ncy;&amp;acy; - &amp;Rcy;&amp;ucy;&amp;chcy;&amp;ncy;&amp;ocy;&amp;jcy; &amp;icy;&amp;ncy;&amp;scy;&amp;tcy;&amp;rcy;&amp;ucy;&amp;mcy;&amp;iecy;&amp;ncy;&amp;tcy;, &amp;CHcy;&amp;Pcy;"/>
          <p:cNvPicPr/>
          <p:nvPr/>
        </p:nvPicPr>
        <p:blipFill>
          <a:blip r:embed="rId3"/>
          <a:stretch/>
        </p:blipFill>
        <p:spPr>
          <a:xfrm>
            <a:off x="7169040" y="1903320"/>
            <a:ext cx="3432960" cy="275328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6" descr="&amp;Dcy;&amp;ocy;&amp;mcy; &amp;icy; &amp;icy;&amp;ncy;&amp;tcy;&amp;iecy;&amp;rcy;&amp;softcy;&amp;iecy;&amp;rcy; - &amp;Rcy;&amp;ucy;&amp;chcy;&amp;ncy;&amp;ocy;&amp;jcy; &amp;icy;&amp;ncy;&amp;scy;&amp;tcy;&amp;rcy;&amp;ucy;&amp;mcy;&amp;iecy;&amp;ncy;&amp;tcy; &amp;icy; &amp;ocy;&amp;scy;&amp;ncy;&amp;acy;&amp;scy;&amp;tcy;&amp;kcy;&amp;acy; - &amp;Rcy;&amp;ucy;&amp;chcy;&amp;ncy;&amp;ycy;&amp;iecy; &amp;icy;&amp;ncy;&amp;scy;&amp;tcy;&amp;rcy;&amp;ucy;&amp;mcy;&amp;iecy;&amp;ncy;&amp;tcy;&amp;ycy;: &amp;Kcy;&amp;ucy;&amp;pcy;&amp;icy;&amp;tcy;&amp;softcy;, &amp;tscy;&amp;iecy;&amp;ncy;&amp;acy;. . &amp;Gcy;&amp;ocy;&amp;dcy; &amp;pcy;&amp;ocy; &amp;vcy;&amp;ocy;&amp;zcy;&amp;rcy;&amp;acy;&amp;scy;&amp;tcy;&amp;acy;&amp;ncy;&amp;icy;&amp;yucy;, &amp;scy;&amp;tcy;&amp;rcy;&amp;acy;&amp;ncy;&amp;icy;&amp;tscy;&amp;acy; 233"/>
          <p:cNvPicPr/>
          <p:nvPr/>
        </p:nvPicPr>
        <p:blipFill>
          <a:blip r:embed="rId4"/>
          <a:stretch/>
        </p:blipFill>
        <p:spPr>
          <a:xfrm>
            <a:off x="4176720" y="4476960"/>
            <a:ext cx="3268800" cy="205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0" dur="indefinite" restart="never" nodeType="tmRoot">
          <p:childTnLst>
            <p:seq>
              <p:cTn id="71" dur="indefinite" nodeType="mainSeq"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uk-UA" sz="3600" spc="-1" strike="noStrike">
                <a:solidFill>
                  <a:srgbClr val="262626"/>
                </a:solidFill>
                <a:latin typeface="Century Gothic"/>
              </a:rPr>
              <a:t>Макловиці</a:t>
            </a:r>
            <a:endParaRPr b="0" lang="uk-UA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74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2390400" cy="27810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2" descr="&amp;Kcy;&amp;icy;&amp;scy;&amp;tcy;&amp;softcy; &quot;Favorit&quot; &amp;Mcy;&amp;Acy;&amp;Kcy;&amp;Lcy;&amp;Ocy;&amp;Vcy;&amp;Icy;&amp;TScy;&amp;Acy; &amp;tcy;&amp;icy;&amp;pcy; &quot;&amp;Mcy;&amp;Icy;&amp;Ncy;&amp;Icy;&quot;"/>
          <p:cNvPicPr/>
          <p:nvPr/>
        </p:nvPicPr>
        <p:blipFill>
          <a:blip r:embed="rId2"/>
          <a:stretch/>
        </p:blipFill>
        <p:spPr>
          <a:xfrm>
            <a:off x="1430280" y="2961000"/>
            <a:ext cx="4041720" cy="303696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 descr="&amp;Mcy;&amp;acy;&amp;kcy;&amp;lcy;&amp;ocy;&amp;vcy;&amp;icy;&amp;tscy;&amp;acy; STAYER MAXI &quot;UNIVERSAL-PROFI&quot;, &amp;ncy;&amp;acy;&amp;tcy;&amp;ucy;&amp;rcy;&amp;acy;&amp;lcy;&amp;softcy;&amp;ncy;&amp;acy;&amp;yacy; &amp;shchcy;&amp;iecy;&amp;tcy;&amp;icy;&amp;ncy;&amp;acy;, &amp;pcy;&amp;lcy;&amp;acy;&amp;scy;&amp;tcy;&amp;mcy;&amp;acy;&amp;scy;&amp;scy;&amp;ocy;&amp;vcy;&amp;ycy;&amp;jcy; &amp;kcy;&amp;ocy;&amp;rcy;&amp;pcy;&amp;ucy;&amp;scy;, 70&amp;khcy;170 &amp;mcy;&amp;mcy;"/>
          <p:cNvPicPr/>
          <p:nvPr/>
        </p:nvPicPr>
        <p:blipFill>
          <a:blip r:embed="rId3"/>
          <a:stretch/>
        </p:blipFill>
        <p:spPr>
          <a:xfrm>
            <a:off x="6580440" y="3096360"/>
            <a:ext cx="4923720" cy="290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1" dur="indefinite" restart="never" nodeType="tmRoot">
          <p:childTnLst>
            <p:seq>
              <p:cTn id="92" dur="indefinite" nodeType="mainSeq"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uk-UA" sz="3600" spc="-1" strike="noStrike">
                <a:solidFill>
                  <a:srgbClr val="262626"/>
                </a:solidFill>
                <a:latin typeface="Century Gothic"/>
              </a:rPr>
              <a:t>Фільончасті пензлики </a:t>
            </a:r>
            <a:endParaRPr b="0" lang="uk-UA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78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2390400" cy="2781000"/>
          </a:xfrm>
          <a:prstGeom prst="rect">
            <a:avLst/>
          </a:prstGeom>
          <a:ln w="0">
            <a:noFill/>
          </a:ln>
        </p:spPr>
      </p:pic>
      <p:pic>
        <p:nvPicPr>
          <p:cNvPr id="179" name="Picture 2" descr="&amp;Kcy;&amp;icy;&amp;scy;&amp;tcy;&amp;softcy; &amp;fcy;&amp;lcy;&amp;iecy;&amp;jcy;&amp;tscy;.&quot;&amp;Pcy;&amp;rcy;&amp;ocy;&amp;fcy;&amp;iecy;&amp;scy;&amp;scy;&amp;icy;&amp;ocy;&amp;ncy;&amp;acy;&amp;lcy;&quot; - 50 &amp;mcy;&amp;mcy; &amp;vcy; &amp;icy;&amp;ncy;&amp;tcy;&amp;iecy;&amp;rcy;&amp;ncy;&amp;iecy;&amp;tcy; &amp;mcy;&amp;acy;&amp;gcy;&amp;acy;&amp;zcy;&amp;icy;&amp;ncy;&amp;iecy; &amp;Rcy;&amp;ucy;&amp;kcy;&amp;ocy;&amp;yacy;&amp;tcy;&amp;kcy;&amp;acy;.com.ua &amp;vcy; &amp;Kcy;&amp;icy;&amp;iecy;&amp;vcy;&amp;iecy;, &amp;Ucy;&amp;kcy;&amp;rcy;&amp;acy;&amp;icy;&amp;ncy;&amp;iecy;"/>
          <p:cNvPicPr/>
          <p:nvPr/>
        </p:nvPicPr>
        <p:blipFill>
          <a:blip r:embed="rId2"/>
          <a:stretch/>
        </p:blipFill>
        <p:spPr>
          <a:xfrm>
            <a:off x="2593080" y="2286720"/>
            <a:ext cx="3485160" cy="3485160"/>
          </a:xfrm>
          <a:prstGeom prst="rect">
            <a:avLst/>
          </a:prstGeom>
          <a:ln w="0">
            <a:noFill/>
          </a:ln>
        </p:spPr>
      </p:pic>
      <p:pic>
        <p:nvPicPr>
          <p:cNvPr id="180" name="Picture 4" descr="&amp;SHcy;&amp;pcy;&amp;acy;&amp;tcy;&amp;iecy;&amp;lcy;&amp;icy; &amp;icy; &amp;kcy;&amp;icy;&amp;scy;&amp;tcy;&amp;icy; &amp;dcy;&amp;lcy;&amp;yacy; &amp;lcy;&amp;acy;&amp;kcy;&amp;ocy;&amp;kcy;&amp;rcy;&amp;acy;&amp;scy;&amp;ocy;&amp;chcy;&amp;ncy;&amp;ycy;&amp;khcy; &amp;rcy;&amp;acy;&amp;bcy;&amp;ocy;&amp;tcy;"/>
          <p:cNvPicPr/>
          <p:nvPr/>
        </p:nvPicPr>
        <p:blipFill>
          <a:blip r:embed="rId3"/>
          <a:stretch/>
        </p:blipFill>
        <p:spPr>
          <a:xfrm>
            <a:off x="5899680" y="2781360"/>
            <a:ext cx="3190680" cy="3190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6" dur="indefinite" restart="never" nodeType="tmRoot">
          <p:childTnLst>
            <p:seq>
              <p:cTn id="107" dur="indefinite" nodeType="mainSeq"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uk-UA" sz="3600" spc="-1" strike="noStrike">
                <a:solidFill>
                  <a:srgbClr val="262626"/>
                </a:solidFill>
                <a:latin typeface="Century Gothic"/>
              </a:rPr>
              <a:t>Флейцеві малярські пензлі </a:t>
            </a:r>
            <a:endParaRPr b="0" lang="uk-UA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82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2390400" cy="2781000"/>
          </a:xfrm>
          <a:prstGeom prst="rect">
            <a:avLst/>
          </a:prstGeom>
          <a:ln w="0">
            <a:noFill/>
          </a:ln>
        </p:spPr>
      </p:pic>
      <p:pic>
        <p:nvPicPr>
          <p:cNvPr id="183" name="Picture 8" descr="&amp;Dcy;&amp;ocy;&amp;mcy;&amp;acy;&amp;shcy;&amp;ncy;&amp;icy;&amp;jcy; &amp;mcy;&amp;acy;&amp;scy;&amp;tcy;&amp;iecy;&amp;rcy;. . &amp;Kcy;&amp;icy;&amp;scy;&amp;tcy;&amp;icy; &amp;mcy;&amp;acy;&amp;lcy;&amp;yacy;&amp;rcy;&amp;ncy;&amp;ycy;&amp;iecy; &amp;pcy;&amp;rcy;&amp;icy;&amp;mcy;&amp;iecy;&amp;ncy;&amp;yacy;&amp;iecy;&amp;mcy;&amp;ycy;&amp;iecy; &amp;pcy;&amp;rcy;&amp;icy; &amp;rcy;&amp;iecy;&amp;mcy;&amp;ocy;&amp;ncy;&amp;tcy;&amp;ncy;&amp;ycy;&amp;khcy;, &amp;ocy;&amp;tcy;&amp;dcy;&amp;iecy;&amp;lcy;&amp;ocy;&amp;chcy;&amp;ncy;&amp;ycy;&amp;khcy; &amp;rcy;&amp;acy;&amp;bcy;&amp;ocy;&amp;tcy;&amp;acy;&amp;khcy;. . &amp;Kcy;&amp;acy;&amp;kcy; &amp;pcy;&amp;rcy;&amp;acy;&amp;vcy;&amp;icy;&amp;lcy;&amp;softcy;&amp;ncy;&amp;ocy; &amp;vcy;&amp;ycy;&amp;bcy;&amp;rcy;&amp;acy;&amp;tcy;&amp;softcy; &amp;mcy;&amp;acy;&amp;lcy;&amp;yacy;&amp;rcy;&amp;ncy;&amp;ucy;&amp;yucy; &amp;kcy;&amp;icy;&amp;scy;&amp;tcy;&amp;softcy;, &amp;vcy;&amp;icy;&amp;dcy;&amp;ycy; &amp;mcy;&amp;acy;"/>
          <p:cNvPicPr/>
          <p:nvPr/>
        </p:nvPicPr>
        <p:blipFill>
          <a:blip r:embed="rId2"/>
          <a:stretch/>
        </p:blipFill>
        <p:spPr>
          <a:xfrm>
            <a:off x="2593080" y="1905120"/>
            <a:ext cx="4173840" cy="2782440"/>
          </a:xfrm>
          <a:prstGeom prst="rect">
            <a:avLst/>
          </a:prstGeom>
          <a:ln w="0">
            <a:noFill/>
          </a:ln>
        </p:spPr>
      </p:pic>
      <p:pic>
        <p:nvPicPr>
          <p:cNvPr id="184" name="Picture 10" descr="&amp;Mcy;&amp;acy;&amp;lcy;&amp;yacy;&amp;rcy;&amp;ncy;&amp;ycy;&amp;jcy; &amp;icy;&amp;ncy;&amp;scy;&amp;tcy;&amp;rcy;&amp;ucy;&amp;mcy;&amp;iecy;&amp;ncy;&amp;tcy; &amp;Bcy;&amp;Icy;&amp;Bcy;&amp;IEcy;&amp;Rcy; 31203 &amp;Kcy;&amp;icy;&amp;scy;&amp;tcy;&amp;softcy; &amp;fcy;&amp;lcy;&amp;iecy;&amp;jcy;&amp;tscy;&amp;iecy;&amp;vcy;&amp;acy;&amp;yacy; &amp;Scy;&amp;ucy;&amp;pcy;&amp;rcy;&amp;icy;&amp;mcy; &amp;Acy;&amp;kcy;&amp;vcy;&amp;acy; 2&quot; / BIBER 31203 &amp;Kcy;&amp;icy;&amp;scy;&amp;tcy;&amp;softcy; &amp;fcy;&amp;lcy;&amp;iecy;&amp;jcy;&amp;tscy;&amp;iecy;&amp;vcy;&amp;acy;&amp;yacy; &amp;Acy;&amp;kcy;&amp;vcy;&amp;acy; 2&quot; &amp;Scy;&amp;IEcy;&amp;Rcy;&amp;Icy;&amp;YAcy; &amp;Scy;&amp;Ucy;&amp;Pcy;&amp;Rcy;&amp;Icy;&amp;Mcy; **** - &amp;kcy;&amp;ucy;&amp;pcy;&amp;icy;&amp;tcy;&amp;softcy;"/>
          <p:cNvPicPr/>
          <p:nvPr/>
        </p:nvPicPr>
        <p:blipFill>
          <a:blip r:embed="rId3"/>
          <a:stretch/>
        </p:blipFill>
        <p:spPr>
          <a:xfrm>
            <a:off x="6582240" y="2315520"/>
            <a:ext cx="4364640" cy="349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1" dur="indefinite" restart="never" nodeType="tmRoot">
          <p:childTnLst>
            <p:seq>
              <p:cTn id="122" dur="indefinite" nodeType="mainSeq">
                <p:childTnLst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uk-UA" sz="3600" spc="-1" strike="noStrike">
                <a:solidFill>
                  <a:srgbClr val="262626"/>
                </a:solidFill>
                <a:latin typeface="Century Gothic"/>
              </a:rPr>
              <a:t>Шпателі</a:t>
            </a:r>
            <a:endParaRPr b="0" lang="uk-UA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86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2390400" cy="2781000"/>
          </a:xfrm>
          <a:prstGeom prst="rect">
            <a:avLst/>
          </a:prstGeom>
          <a:ln w="0">
            <a:noFill/>
          </a:ln>
        </p:spPr>
      </p:pic>
      <p:pic>
        <p:nvPicPr>
          <p:cNvPr id="187" name="Picture 2" descr="&amp;Iukcy;&amp;ncy;&amp;scy;&amp;tcy;&amp;rcy;&amp;ucy;&amp;mcy;&amp;iecy;&amp;ncy;&amp;tcy;&amp;icy; &amp;dcy;&amp;lcy;&amp;yacy; &amp;mcy;&amp;acy;&amp;lcy;&amp;yacy;&amp;rcy;&amp;ncy;&amp;icy;&amp;khcy; &amp;rcy;&amp;ocy;&amp;bcy;&amp;iukcy;&amp;tcy; &quot; &amp;Acy;&amp;rcy;&amp;khcy;&amp;iukcy;&amp;vcy; &amp;scy;&amp;tcy;&amp;acy;&amp;tcy;&amp;iecy;&amp;jcy; &amp;Tcy;&amp;iecy;&amp;mcy;&amp;acy;&amp;tcy;&amp;icy;&amp;chcy;&amp;ncy;&amp;icy;&amp;jcy; &amp;kcy;&amp;acy;&amp;tcy;&amp;acy;&amp;lcy;&amp;ocy;&amp;gcy; &amp;scy;&amp;tcy;&amp;acy;&amp;tcy;&amp;iecy;&amp;jcy;"/>
          <p:cNvPicPr/>
          <p:nvPr/>
        </p:nvPicPr>
        <p:blipFill>
          <a:blip r:embed="rId2"/>
          <a:stretch/>
        </p:blipFill>
        <p:spPr>
          <a:xfrm>
            <a:off x="2593080" y="1764360"/>
            <a:ext cx="3487680" cy="2614320"/>
          </a:xfrm>
          <a:prstGeom prst="rect">
            <a:avLst/>
          </a:prstGeom>
          <a:ln w="0">
            <a:noFill/>
          </a:ln>
        </p:spPr>
      </p:pic>
      <p:pic>
        <p:nvPicPr>
          <p:cNvPr id="188" name="Picture 4" descr="&amp;SHcy;&amp;pcy;&amp;acy;&amp;tcy;&amp;iecy;&amp;lcy;&amp;iukcy; - &amp;Kcy;&amp;ocy;&amp;rcy;&amp;pcy;&amp;ocy;&amp;rcy;&amp;acy;&amp;tscy;&amp;iukcy;&amp;yacy; '&amp;Ocy;&amp;kcy;&amp;iecy;&amp;acy;&amp;ncy;'"/>
          <p:cNvPicPr/>
          <p:nvPr/>
        </p:nvPicPr>
        <p:blipFill>
          <a:blip r:embed="rId3"/>
          <a:stretch/>
        </p:blipFill>
        <p:spPr>
          <a:xfrm>
            <a:off x="4392720" y="2481120"/>
            <a:ext cx="3038040" cy="303804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6" descr="&amp;SHcy;&amp;pcy;&amp;acy;&amp;tcy;&amp;iecy;&amp;lcy;&amp;softcy; &amp;shcy;&amp;icy;&amp;rcy;&amp;icy;&amp;ncy;&amp;acy; 350&amp;mcy;&amp;mcy; Z/6*6 &amp;Mcy;&amp;ocy;&amp;lcy;&amp;ocy;&amp;tcy;&amp;ocy;&amp;kcy;"/>
          <p:cNvPicPr/>
          <p:nvPr/>
        </p:nvPicPr>
        <p:blipFill>
          <a:blip r:embed="rId4"/>
          <a:stretch/>
        </p:blipFill>
        <p:spPr>
          <a:xfrm>
            <a:off x="6917040" y="3476160"/>
            <a:ext cx="3238200" cy="295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5" dur="indefinite" restart="never" nodeType="tmRoot">
          <p:childTnLst>
            <p:seq>
              <p:cTn id="136" dur="indefinite" nodeType="mainSeq"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uk-UA" sz="3600" spc="-1" strike="noStrike">
                <a:solidFill>
                  <a:srgbClr val="262626"/>
                </a:solidFill>
                <a:latin typeface="Century Gothic"/>
              </a:rPr>
              <a:t>Валики</a:t>
            </a:r>
            <a:endParaRPr b="0" lang="uk-UA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91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2390400" cy="278100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2" descr="&amp;Vcy;&amp;acy;&amp;lcy;&amp;icy;&amp;kcy;&amp;icy; &amp;icy; &amp;mcy;&amp;icy;&amp;ncy;&amp;icy;&amp;vcy;&amp;acy;&amp;lcy;&amp;icy;&amp;kcy;&amp;icy;, &amp;vcy;&amp;scy;&amp;iecy; &amp;tscy;&amp;iecy;&amp;ncy;&amp;ycy; - PAY.ua"/>
          <p:cNvPicPr/>
          <p:nvPr/>
        </p:nvPicPr>
        <p:blipFill>
          <a:blip r:embed="rId2"/>
          <a:stretch/>
        </p:blipFill>
        <p:spPr>
          <a:xfrm>
            <a:off x="2760480" y="2022480"/>
            <a:ext cx="3452760" cy="275544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4" descr="&amp;Vcy;&amp;acy;&amp;lcy;&amp;icy;&amp;kcy; &amp;fcy;&amp;acy;&amp;scy;&amp;acy;&amp;dcy;&amp;ncy;&amp;ycy;&amp;jcy; L-250&amp;mcy;&amp;mcy; &amp;pcy;&amp;ocy;&amp;rcy;&amp;ocy;&amp;lcy;&amp;ocy;&amp;ncy;&amp;ocy;&amp;vcy;&amp;ycy;&amp;jcy;, &amp;scy; &amp;rcy;&amp;ucy;&amp;chcy;&amp;kcy;&amp;ocy;&amp;jcy;: &amp;pcy;&amp;rcy;&amp;ocy;&amp;dcy;&amp;acy;&amp;zhcy;&amp;acy; (&amp;ocy;&amp;pcy;&amp;tcy; &amp;icy;…"/>
          <p:cNvPicPr/>
          <p:nvPr/>
        </p:nvPicPr>
        <p:blipFill>
          <a:blip r:embed="rId3"/>
          <a:stretch/>
        </p:blipFill>
        <p:spPr>
          <a:xfrm>
            <a:off x="4019400" y="3080520"/>
            <a:ext cx="3836520" cy="255744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6" descr="&amp;Vcy;&amp;acy;&amp;lcy;&amp;icy;&amp;kcy; &amp;mcy;&amp;acy;&amp;lcy;&amp;yacy;&amp;rcy;&amp;ncy;&amp;ycy;&amp;jcy; &amp;mcy;&amp;iecy;&amp;khcy;&amp;ocy;&amp;vcy;&amp;ocy;&amp;jcy; ATOLL 4 &amp;zcy;&amp;acy;&amp;kcy;&amp;acy;&amp;zcy;&amp;acy;&amp;tcy;&amp;softcy; &amp;ncy;&amp;iecy;&amp;dcy;&amp;ocy;&amp;rcy;&amp;ocy;&amp;gcy;&amp;ocy; &amp;vcy; &amp;Ucy;&amp;fcy;&amp;iecy; &amp;ocy;&amp;tcy; &amp;kcy;&amp;ocy;&amp;mcy;&amp;pcy;&amp;acy;&amp;ncy;&amp;icy;&amp;icy; &quot;&amp;Acy;&amp;lcy;&amp;softcy;&amp;yacy;&amp;ncy;&amp;scy;-&amp;Scy;&amp;tcy;&amp;rcy;&amp;ocy;&amp;jcy;&quot;- RegMarkets.ru"/>
          <p:cNvPicPr/>
          <p:nvPr/>
        </p:nvPicPr>
        <p:blipFill>
          <a:blip r:embed="rId4"/>
          <a:stretch/>
        </p:blipFill>
        <p:spPr>
          <a:xfrm>
            <a:off x="6826680" y="4072320"/>
            <a:ext cx="3285720" cy="247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8" dur="indefinite" restart="never" nodeType="tmRoot">
          <p:childTnLst>
            <p:seq>
              <p:cTn id="159" dur="indefinite" nodeType="mainSeq">
                <p:childTnLst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uk-UA" sz="3600" spc="-1" strike="noStrike">
                <a:solidFill>
                  <a:srgbClr val="262626"/>
                </a:solidFill>
                <a:latin typeface="Century Gothic"/>
              </a:rPr>
              <a:t>Фарбопульти, фарборозпилювачі, фарбувальні пневматичні агрегати</a:t>
            </a:r>
            <a:endParaRPr b="0" lang="uk-UA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96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2390400" cy="278100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2" descr="&amp;Icy;&amp;ncy;&amp;scy;&amp;tcy;&amp;rcy;&amp;ucy;&amp;mcy;&amp;iecy;&amp;ncy;&amp;tcy;, &amp;ocy;&amp;bcy;&amp;shchcy;&amp;iecy;&amp;iecy; &amp;vcy; &amp;Mcy;&amp;ocy;&amp;scy;&amp;kcy;&amp;vcy;&amp;iecy;: &amp;Acy;&amp;lcy;&amp;mcy;&amp;acy;&amp;zcy;&amp;ncy;&amp;ycy;&amp;iecy; &amp;icy;&amp;ncy;&amp;scy;&amp;tcy;&amp;rcy;&amp;ucy;&amp;mcy;&amp;iecy;&amp;ncy;&amp;tcy;&amp;ycy; &amp;dcy;&amp;lcy;&amp;yacy; &amp;kcy;&amp;acy;&amp;mcy;&amp;iecy;&amp;ncy;&amp;ocy;&amp;bcy;&amp;rcy;&amp;acy;&amp;bcy;&amp;ocy;&amp;tcy;&amp;kcy;&amp;iecy;, &amp;Mcy;&amp;ocy;&amp;scy;&amp;kcy;&amp;vcy;&amp;acy;, &amp;Rcy;&amp;ocy;&amp;scy;&amp;scy;&amp;icy;&amp;yacy;"/>
          <p:cNvPicPr/>
          <p:nvPr/>
        </p:nvPicPr>
        <p:blipFill>
          <a:blip r:embed="rId2"/>
          <a:stretch/>
        </p:blipFill>
        <p:spPr>
          <a:xfrm>
            <a:off x="5494320" y="2781360"/>
            <a:ext cx="3105000" cy="377784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4" descr="STERN Austria-&amp;Kcy;&amp;rcy;&amp;acy;&amp;scy;&amp;kcy;&amp;ocy;&amp;rcy;&amp;acy;&amp;scy;&amp;pcy;&amp;ycy;&amp;lcy;&amp;icy;&amp;tcy;&amp;iecy;&amp;lcy;&amp;icy;-&amp;Ecy;&amp;lcy;&amp;iecy;&amp;kcy;&amp;tcy;&amp;rcy;&amp;ocy;&amp;icy;&amp;ncy;&amp;scy;&amp;tcy;&amp;rcy;&amp;ucy;&amp;mcy;&amp;iecy;&amp;ncy;&amp;tcy;-SYPER.SHOP…"/>
          <p:cNvPicPr/>
          <p:nvPr/>
        </p:nvPicPr>
        <p:blipFill>
          <a:blip r:embed="rId3"/>
          <a:stretch/>
        </p:blipFill>
        <p:spPr>
          <a:xfrm>
            <a:off x="1722240" y="2781360"/>
            <a:ext cx="3771720" cy="256176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6" descr="&amp;Kcy;&amp;rcy;&amp;acy;&amp;scy;&amp;kcy;&amp;ocy;&amp;pcy;&amp;ucy;&amp;lcy;&amp;softcy;&amp;tcy; &amp;pcy;&amp;ncy;&amp;iecy;&amp;vcy;&amp;mcy;&amp;acy;&amp;tcy;&amp;icy;&amp;chcy;&amp;iecy;&amp;scy;&amp;kcy;&amp;icy;&amp;jcy; &amp;Kcy;&amp;acy;&amp;lcy;&amp;icy;&amp;bcy;&amp;rcy; &amp;Kcy;&amp;Rcy;&amp;Pcy;-1,5/0,6&amp;Vcy;&amp;Bcy; - kalibr-msk.ru"/>
          <p:cNvPicPr/>
          <p:nvPr/>
        </p:nvPicPr>
        <p:blipFill>
          <a:blip r:embed="rId4"/>
          <a:stretch/>
        </p:blipFill>
        <p:spPr>
          <a:xfrm>
            <a:off x="8597520" y="2498400"/>
            <a:ext cx="2844720" cy="284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1" dur="indefinite" restart="never" nodeType="tmRoot">
          <p:childTnLst>
            <p:seq>
              <p:cTn id="182" dur="indefinite" nodeType="mainSeq">
                <p:childTnLst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uk-UA" sz="3600" spc="-1" strike="noStrike">
                <a:solidFill>
                  <a:srgbClr val="262626"/>
                </a:solidFill>
                <a:latin typeface="Century Gothic"/>
              </a:rPr>
              <a:t> </a:t>
            </a:r>
            <a:br/>
            <a:endParaRPr b="0" lang="uk-UA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404040"/>
                </a:solidFill>
                <a:latin typeface="Tahoma"/>
                <a:ea typeface="Tahoma"/>
              </a:rPr>
              <a:t>Малярні роботи - це складний технологічний процес, який передбачає виконання багатьох операцій із використанням різних фарбувальних сумішей, матеріалів, механізмів, інструментів і пристроїв.</a:t>
            </a:r>
            <a:endParaRPr b="0" lang="uk-UA" sz="2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42" name="Рисунок 5" descr=""/>
          <p:cNvPicPr/>
          <p:nvPr/>
        </p:nvPicPr>
        <p:blipFill>
          <a:blip r:embed="rId1"/>
          <a:stretch/>
        </p:blipFill>
        <p:spPr>
          <a:xfrm>
            <a:off x="0" y="0"/>
            <a:ext cx="2390400" cy="278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uk-UA" sz="3600" spc="-1" strike="noStrike">
                <a:solidFill>
                  <a:srgbClr val="262626"/>
                </a:solidFill>
                <a:latin typeface="Century Gothic"/>
              </a:rPr>
              <a:t> </a:t>
            </a:r>
            <a:endParaRPr b="0" lang="uk-UA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2593080" y="1635480"/>
            <a:ext cx="9384120" cy="4275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404040"/>
                </a:solidFill>
                <a:latin typeface="Tahoma"/>
                <a:ea typeface="Tahoma"/>
              </a:rPr>
              <a:t>Фарби - це загальна назва матеріалів для фарбування.</a:t>
            </a:r>
            <a:endParaRPr b="0" lang="uk-UA" sz="2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404040"/>
                </a:solidFill>
                <a:latin typeface="Tahoma"/>
                <a:ea typeface="Tahoma"/>
              </a:rPr>
              <a:t>	</a:t>
            </a:r>
            <a:r>
              <a:rPr b="0" lang="uk-UA" sz="2800" spc="-1" strike="noStrike">
                <a:solidFill>
                  <a:srgbClr val="404040"/>
                </a:solidFill>
                <a:latin typeface="Tahoma"/>
                <a:ea typeface="Tahoma"/>
              </a:rPr>
              <a:t>	</a:t>
            </a:r>
            <a:r>
              <a:rPr b="0" lang="uk-UA" sz="2800" spc="-1" strike="noStrike">
                <a:solidFill>
                  <a:srgbClr val="404040"/>
                </a:solidFill>
                <a:latin typeface="Tahoma"/>
                <a:ea typeface="Tahoma"/>
              </a:rPr>
              <a:t>Види фарб:</a:t>
            </a:r>
            <a:endParaRPr b="0" lang="uk-UA" sz="28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0"/>
              </a:tabLst>
            </a:pPr>
            <a:r>
              <a:rPr b="0" lang="uk-UA" sz="2400" spc="-1" strike="noStrike">
                <a:solidFill>
                  <a:srgbClr val="404040"/>
                </a:solidFill>
                <a:latin typeface="Tahoma"/>
                <a:ea typeface="Tahoma"/>
              </a:rPr>
              <a:t>Масляні фарби;</a:t>
            </a:r>
            <a:endParaRPr b="0" lang="uk-UA" sz="24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0"/>
              </a:tabLst>
            </a:pPr>
            <a:r>
              <a:rPr b="0" lang="uk-UA" sz="2400" spc="-1" strike="noStrike">
                <a:solidFill>
                  <a:srgbClr val="404040"/>
                </a:solidFill>
                <a:latin typeface="Tahoma"/>
                <a:ea typeface="Tahoma"/>
              </a:rPr>
              <a:t>Водоемульсійні фарби;</a:t>
            </a:r>
            <a:endParaRPr b="0" lang="uk-UA" sz="24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0"/>
              </a:tabLst>
            </a:pPr>
            <a:r>
              <a:rPr b="0" lang="uk-UA" sz="2400" spc="-1" strike="noStrike">
                <a:solidFill>
                  <a:srgbClr val="404040"/>
                </a:solidFill>
                <a:latin typeface="Tahoma"/>
                <a:ea typeface="Tahoma"/>
              </a:rPr>
              <a:t>Акрилофі фарби;</a:t>
            </a:r>
            <a:endParaRPr b="0" lang="uk-UA" sz="24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0"/>
              </a:tabLst>
            </a:pPr>
            <a:r>
              <a:rPr b="0" lang="uk-UA" sz="2400" spc="-1" strike="noStrike">
                <a:solidFill>
                  <a:srgbClr val="404040"/>
                </a:solidFill>
                <a:latin typeface="Tahoma"/>
                <a:ea typeface="Tahoma"/>
              </a:rPr>
              <a:t>Емалі;</a:t>
            </a:r>
            <a:endParaRPr b="0" lang="uk-UA" sz="24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0"/>
              </a:tabLst>
            </a:pPr>
            <a:r>
              <a:rPr b="0" lang="uk-UA" sz="2400" spc="-1" strike="noStrike">
                <a:solidFill>
                  <a:srgbClr val="404040"/>
                </a:solidFill>
                <a:latin typeface="Tahoma"/>
                <a:ea typeface="Tahoma"/>
              </a:rPr>
              <a:t>Фарби для шпалер.</a:t>
            </a:r>
            <a:endParaRPr b="0" lang="uk-UA" sz="24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uk-UA" sz="24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45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2390400" cy="278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uk-UA" sz="3600" spc="-1" strike="noStrike">
                <a:solidFill>
                  <a:srgbClr val="262626"/>
                </a:solidFill>
                <a:latin typeface="Century Gothic"/>
              </a:rPr>
              <a:t> </a:t>
            </a:r>
            <a:endParaRPr b="0" lang="uk-UA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3194640" y="2133720"/>
            <a:ext cx="6412680" cy="3777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404040"/>
                </a:solidFill>
                <a:latin typeface="Tahoma"/>
                <a:ea typeface="Tahoma"/>
              </a:rPr>
              <a:t>Лаки - це прозорі розчини природних або синтетичних плівкоутворювачів</a:t>
            </a:r>
            <a:endParaRPr b="0" lang="uk-UA" sz="2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48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2390400" cy="278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6" descr="http://sdelaisam.pp.ua/uploads/posts/2013-12/laolmgj8ly.jpg"/>
          <p:cNvPicPr/>
          <p:nvPr/>
        </p:nvPicPr>
        <p:blipFill>
          <a:blip r:embed="rId1"/>
          <a:stretch/>
        </p:blipFill>
        <p:spPr>
          <a:xfrm>
            <a:off x="704880" y="624240"/>
            <a:ext cx="5315400" cy="3915720"/>
          </a:xfrm>
          <a:prstGeom prst="rect">
            <a:avLst/>
          </a:prstGeom>
          <a:ln w="0">
            <a:noFill/>
          </a:ln>
        </p:spPr>
      </p:pic>
      <p:sp>
        <p:nvSpPr>
          <p:cNvPr id="150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51" name="Picture 2" descr="&amp;YAcy;&amp;kcy; &amp;lcy;&amp;acy;&amp;kcy;&amp;ucy;&amp;vcy;&amp;acy;&amp;tcy;&amp;icy; &amp;dcy;&amp;iecy;&amp;rcy;&amp;iecy;&amp;vcy;&amp;icy;&amp;ncy;&amp;ucy;? . &amp;Iukcy;&amp;mcy;&amp;pcy;&amp;rcy;&amp;iecy;&amp;gcy;&amp;ncy;&amp;acy;&amp;tcy;&amp;icy; &amp;tcy;&amp;acy; &amp;lcy;&amp;acy;&amp;kcy;&amp;icy; &amp;dcy;&amp;lcy;&amp;yacy; &amp;dcy;&amp;iecy;&amp;rcy;&amp;iecy;&amp;vcy;&amp;icy;&amp;ncy;&amp;icy;: &amp;lcy;&amp;acy;&amp;kcy;&amp;ocy;&amp;bcy;&amp;iecy;&amp;jcy;&amp;tscy;, &amp;iukcy;&amp;mcy;&amp;pcy;&amp;rcy;&amp;iecy;&amp;gcy;&amp;ncy;&amp;acy;&amp;tcy;, &amp;bcy;&amp;iecy;&amp;jcy;&amp;tscy;, &amp;lcy;&amp;acy;&amp;kcy;, &amp;shcy;&amp;pcy;&amp;acy;&amp;kcy;&amp;lcy;&amp;iukcy;&amp;vcy;&amp;kcy;&amp;acy; - &amp;Zcy;&amp;acy;&amp;khcy;&amp;icy;&amp;scy;&amp;tcy; &amp;dcy;&amp;iecy;&amp;rcy;&amp;iecy;&amp;vcy;&amp;icy;&amp;ncy;&amp;icy; Vidaron"/>
          <p:cNvPicPr/>
          <p:nvPr/>
        </p:nvPicPr>
        <p:blipFill>
          <a:blip r:embed="rId2"/>
          <a:stretch/>
        </p:blipFill>
        <p:spPr>
          <a:xfrm>
            <a:off x="2829600" y="1504440"/>
            <a:ext cx="5670720" cy="377784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4" descr="&amp;Scy;&amp;tcy;&amp;rcy;&amp;ocy;&amp;jcy;&amp;mcy;&amp;acy;&amp;tcy;&amp;iecy;&amp;rcy;&amp;icy;&amp;acy;&amp;lcy;&amp;ycy; &amp;icy; &amp;icy;&amp;ncy;&amp;scy;&amp;tcy;&amp;rcy;&amp;ucy;&amp;mcy;&amp;iecy;&amp;ncy;&amp;tcy;&amp;ycy; - &amp;Scy;&amp;tcy;&amp;acy;&amp;tcy;&amp;softcy;&amp;icy;"/>
          <p:cNvPicPr/>
          <p:nvPr/>
        </p:nvPicPr>
        <p:blipFill>
          <a:blip r:embed="rId3"/>
          <a:stretch/>
        </p:blipFill>
        <p:spPr>
          <a:xfrm>
            <a:off x="5757840" y="2246400"/>
            <a:ext cx="5484960" cy="376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uk-UA" sz="3600" spc="-1" strike="noStrike">
                <a:solidFill>
                  <a:srgbClr val="262626"/>
                </a:solidFill>
                <a:latin typeface="Century Gothic"/>
              </a:rPr>
              <a:t> </a:t>
            </a:r>
            <a:endParaRPr b="0" lang="uk-UA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3452040" y="2133720"/>
            <a:ext cx="6528600" cy="3777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404040"/>
                </a:solidFill>
                <a:latin typeface="Tahoma"/>
                <a:ea typeface="Tahoma"/>
              </a:rPr>
              <a:t>Ґрунтовки використовують для того, щоб недоліки поверхні не деформували покриття, а фарба краще трималася на поверхні</a:t>
            </a:r>
            <a:endParaRPr b="0" lang="uk-UA" sz="2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55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2390400" cy="278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4" descr="&amp;Gcy;&amp;rcy;&amp;ucy;&amp;ncy;&amp;tcy;&amp;ocy;&amp;vcy;&amp;kcy;&amp;icy; &amp;icy; &amp;gcy;&amp;rcy;&amp;ucy;&amp;ncy;&amp;tcy;&amp;ocy;&amp;vcy;&amp;acy;&amp;ncy;&amp;icy;&amp;iecy; &amp;Scy;&amp;tcy;&amp;rcy;&amp;ocy;&amp;jcy;-&amp;bcy;&amp;lcy;&amp;ocy;&amp;gcy;"/>
          <p:cNvPicPr/>
          <p:nvPr/>
        </p:nvPicPr>
        <p:blipFill>
          <a:blip r:embed="rId1"/>
          <a:stretch/>
        </p:blipFill>
        <p:spPr>
          <a:xfrm>
            <a:off x="551520" y="542160"/>
            <a:ext cx="5421960" cy="4079880"/>
          </a:xfrm>
          <a:prstGeom prst="rect">
            <a:avLst/>
          </a:prstGeom>
          <a:ln w="0">
            <a:noFill/>
          </a:ln>
        </p:spPr>
      </p:pic>
      <p:sp>
        <p:nvSpPr>
          <p:cNvPr id="15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58" name="Picture 2" descr="&amp;Ocy;&amp;kcy;&amp;rcy;&amp;acy;&amp;scy;&amp;kcy;&amp;acy;"/>
          <p:cNvPicPr/>
          <p:nvPr/>
        </p:nvPicPr>
        <p:blipFill>
          <a:blip r:embed="rId2"/>
          <a:stretch/>
        </p:blipFill>
        <p:spPr>
          <a:xfrm>
            <a:off x="1964520" y="1986840"/>
            <a:ext cx="7140600" cy="3290760"/>
          </a:xfrm>
          <a:prstGeom prst="rect">
            <a:avLst/>
          </a:prstGeom>
          <a:ln w="0">
            <a:noFill/>
          </a:ln>
        </p:spPr>
      </p:pic>
      <p:pic>
        <p:nvPicPr>
          <p:cNvPr id="159" name="Объект 3" descr=""/>
          <p:cNvPicPr/>
          <p:nvPr/>
        </p:nvPicPr>
        <p:blipFill>
          <a:blip r:embed="rId3"/>
          <a:stretch/>
        </p:blipFill>
        <p:spPr>
          <a:xfrm>
            <a:off x="5535000" y="2944440"/>
            <a:ext cx="5638680" cy="377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" dur="indefinite" restart="never" nodeType="tmRoot">
          <p:childTnLst>
            <p:seq>
              <p:cTn id="25" dur="indefinite" nodeType="mainSeq"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3632400" y="433440"/>
            <a:ext cx="5833080" cy="3777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400" spc="-1" strike="noStrike">
                <a:solidFill>
                  <a:srgbClr val="404040"/>
                </a:solidFill>
                <a:latin typeface="Tahoma"/>
                <a:ea typeface="Tahoma"/>
              </a:rPr>
              <a:t>Шпаклівки призначені для вирівнювання поверхні, що фарбується</a:t>
            </a:r>
            <a:endParaRPr b="0" lang="uk-UA" sz="24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61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2390400" cy="2781000"/>
          </a:xfrm>
          <a:prstGeom prst="rect">
            <a:avLst/>
          </a:prstGeom>
          <a:ln w="0">
            <a:noFill/>
          </a:ln>
        </p:spPr>
      </p:pic>
      <p:pic>
        <p:nvPicPr>
          <p:cNvPr id="162" name="Picture 2" descr="&amp;SHcy;&amp;pcy;&amp;acy;&amp;kcy;&amp;lcy;&amp;iecy;&amp;vcy;&amp;kcy;&amp;acy;"/>
          <p:cNvPicPr/>
          <p:nvPr/>
        </p:nvPicPr>
        <p:blipFill>
          <a:blip r:embed="rId2"/>
          <a:stretch/>
        </p:blipFill>
        <p:spPr>
          <a:xfrm>
            <a:off x="2739240" y="1779840"/>
            <a:ext cx="3809520" cy="3009600"/>
          </a:xfrm>
          <a:prstGeom prst="rect">
            <a:avLst/>
          </a:prstGeom>
          <a:ln w="0">
            <a:noFill/>
          </a:ln>
        </p:spPr>
      </p:pic>
      <p:pic>
        <p:nvPicPr>
          <p:cNvPr id="163" name="Рисунок 6" descr=""/>
          <p:cNvPicPr/>
          <p:nvPr/>
        </p:nvPicPr>
        <p:blipFill>
          <a:blip r:embed="rId3"/>
          <a:stretch/>
        </p:blipFill>
        <p:spPr>
          <a:xfrm>
            <a:off x="3953520" y="2781360"/>
            <a:ext cx="4163760" cy="2647080"/>
          </a:xfrm>
          <a:prstGeom prst="rect">
            <a:avLst/>
          </a:prstGeom>
          <a:ln w="0">
            <a:noFill/>
          </a:ln>
        </p:spPr>
      </p:pic>
      <p:pic>
        <p:nvPicPr>
          <p:cNvPr id="164" name="Picture 8" descr="&amp;Dcy;&amp;ocy;&amp;scy;&amp;kcy;&amp;acy; &quot;&amp;Scy;&amp;vcy;&amp;iecy;&amp;tcy;&amp;lcy;&amp;acy;&amp;yacy; &amp;Pcy;&amp;acy;&amp;scy;&amp;khcy;&amp;acy;&quot;"/>
          <p:cNvPicPr/>
          <p:nvPr/>
        </p:nvPicPr>
        <p:blipFill>
          <a:blip r:embed="rId4"/>
          <a:stretch/>
        </p:blipFill>
        <p:spPr>
          <a:xfrm>
            <a:off x="6090840" y="3489480"/>
            <a:ext cx="3696120" cy="292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uk-UA" sz="3600" spc="-1" strike="noStrike">
                <a:solidFill>
                  <a:srgbClr val="262626"/>
                </a:solidFill>
                <a:latin typeface="Century Gothic"/>
              </a:rPr>
              <a:t> </a:t>
            </a:r>
            <a:endParaRPr b="0" lang="uk-UA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4000" spc="-1" strike="noStrike">
                <a:solidFill>
                  <a:srgbClr val="404040"/>
                </a:solidFill>
                <a:latin typeface="Tahoma"/>
                <a:ea typeface="Tahoma"/>
              </a:rPr>
              <a:t>Інструменти для малярських робіт:</a:t>
            </a:r>
            <a:endParaRPr b="0" lang="uk-UA" sz="40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67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2390400" cy="278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368</TotalTime>
  <Application>LibreOffice/7.0.1.2$Windows_x86 LibreOffice_project/7cbcfc562f6eb6708b5ff7d7397325de9e764452</Application>
  <Words>107</Words>
  <Paragraphs>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2015-04-28T09:10:56Z</dcterms:created>
  <dc:creator>Сергій</dc:creator>
  <dc:description/>
  <dc:language>en-US</dc:language>
  <cp:lastModifiedBy/>
  <dcterms:modified xsi:type="dcterms:W3CDTF">2022-05-24T08:02:38Z</dcterms:modified>
  <cp:revision>9</cp:revision>
  <dc:subject/>
  <dc:title>Основи технології малярних робіт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