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1380" r:id="rId3"/>
    <p:sldId id="1381" r:id="rId4"/>
    <p:sldId id="1384" r:id="rId5"/>
    <p:sldId id="1386" r:id="rId6"/>
    <p:sldId id="1387" r:id="rId7"/>
    <p:sldId id="1388" r:id="rId8"/>
    <p:sldId id="330" r:id="rId9"/>
    <p:sldId id="331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200"/>
    <a:srgbClr val="996600"/>
    <a:srgbClr val="008000"/>
    <a:srgbClr val="EF7421"/>
    <a:srgbClr val="E96F1B"/>
    <a:srgbClr val="FFC741"/>
    <a:srgbClr val="ECBA00"/>
    <a:srgbClr val="2D3B5D"/>
    <a:srgbClr val="F07622"/>
    <a:srgbClr val="ED00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1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3E61E-D319-43B3-94DB-018CFFF001E8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B3368-6265-4BBE-8CB8-932FFDFF3EA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934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71" r="1347"/>
          <a:stretch/>
        </p:blipFill>
        <p:spPr>
          <a:xfrm>
            <a:off x="530" y="0"/>
            <a:ext cx="4698517" cy="5958906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14.04.2020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4130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55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7E858127-613B-4F03-832E-0D56859E5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Розв’язування </a:t>
            </a:r>
            <a:r>
              <a:rPr lang="uk-UA" sz="5400" dirty="0" err="1"/>
              <a:t>компетентнісних</a:t>
            </a:r>
            <a:r>
              <a:rPr lang="uk-UA" sz="5400" dirty="0"/>
              <a:t> задач</a:t>
            </a:r>
          </a:p>
        </p:txBody>
      </p:sp>
      <p:pic>
        <p:nvPicPr>
          <p:cNvPr id="1026" name="Picture 2" descr="analysis, analysis system, chart, concept, development, system icon">
            <a:extLst>
              <a:ext uri="{FF2B5EF4-FFF2-40B4-BE49-F238E27FC236}">
                <a16:creationId xmlns:a16="http://schemas.microsoft.com/office/drawing/2014/main" xmlns="" id="{F5EFEC7A-CCBD-4E97-A585-36CD6FE77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75"/>
          <a:stretch/>
        </p:blipFill>
        <p:spPr bwMode="auto">
          <a:xfrm>
            <a:off x="5707951" y="3701244"/>
            <a:ext cx="2586303" cy="23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rt, installation, seo, set up, setting, web icon">
            <a:extLst>
              <a:ext uri="{FF2B5EF4-FFF2-40B4-BE49-F238E27FC236}">
                <a16:creationId xmlns:a16="http://schemas.microsoft.com/office/drawing/2014/main" xmlns="" id="{3F74BD5D-CCF9-45F9-AB8E-EB462DA32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4232" y="3701244"/>
            <a:ext cx="2353441" cy="235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6127">
        <p14:gallery dir="l"/>
      </p:transition>
    </mc:Choice>
    <mc:Fallback>
      <p:transition spd="slow" advTm="612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Етапи розв'язування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компетентнісних</a:t>
            </a:r>
            <a:r>
              <a:rPr lang="uk-UA" sz="2800" b="1" i="1" kern="0" dirty="0">
                <a:solidFill>
                  <a:srgbClr val="FFFFFF"/>
                </a:solidFill>
              </a:rPr>
              <a:t> задач та програмне забезпечення, що може бути використано на кожному з них.</a:t>
            </a:r>
          </a:p>
        </p:txBody>
      </p:sp>
      <p:sp>
        <p:nvSpPr>
          <p:cNvPr id="7" name="AutoShape 61">
            <a:extLst>
              <a:ext uri="{FF2B5EF4-FFF2-40B4-BE49-F238E27FC236}">
                <a16:creationId xmlns:a16="http://schemas.microsoft.com/office/drawing/2014/main" xmlns="" id="{D656ECFF-6851-42B7-B673-9B1DD41481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17B8C63-FBAD-4C0F-BCD6-666D00969107}"/>
              </a:ext>
            </a:extLst>
          </p:cNvPr>
          <p:cNvSpPr/>
          <p:nvPr/>
        </p:nvSpPr>
        <p:spPr>
          <a:xfrm>
            <a:off x="72007" y="2696127"/>
            <a:ext cx="5642993" cy="10111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Етапи розв’язування задач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3B72F4A6-44E4-482F-802D-75B673FBEBC8}"/>
              </a:ext>
            </a:extLst>
          </p:cNvPr>
          <p:cNvSpPr/>
          <p:nvPr/>
        </p:nvSpPr>
        <p:spPr>
          <a:xfrm>
            <a:off x="6271591" y="2696127"/>
            <a:ext cx="5850559" cy="10111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Приклади програмного забезпечення, джерел даних</a:t>
            </a:r>
          </a:p>
        </p:txBody>
      </p:sp>
      <p:sp>
        <p:nvSpPr>
          <p:cNvPr id="10" name="Виноска: зі стрілкою вниз 9">
            <a:extLst>
              <a:ext uri="{FF2B5EF4-FFF2-40B4-BE49-F238E27FC236}">
                <a16:creationId xmlns:a16="http://schemas.microsoft.com/office/drawing/2014/main" xmlns="" id="{D36B995A-565E-416A-9C19-4A593ED7832A}"/>
              </a:ext>
            </a:extLst>
          </p:cNvPr>
          <p:cNvSpPr/>
          <p:nvPr/>
        </p:nvSpPr>
        <p:spPr>
          <a:xfrm>
            <a:off x="72007" y="3821665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EF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Змістовний аналіз, формулювання задачі</a:t>
            </a:r>
          </a:p>
        </p:txBody>
      </p:sp>
      <p:sp>
        <p:nvSpPr>
          <p:cNvPr id="13" name="Виноска: зі стрілкою вниз 12">
            <a:extLst>
              <a:ext uri="{FF2B5EF4-FFF2-40B4-BE49-F238E27FC236}">
                <a16:creationId xmlns:a16="http://schemas.microsoft.com/office/drawing/2014/main" xmlns="" id="{B5BEA190-184A-4AC0-AF3B-2981869826B5}"/>
              </a:ext>
            </a:extLst>
          </p:cNvPr>
          <p:cNvSpPr/>
          <p:nvPr/>
        </p:nvSpPr>
        <p:spPr>
          <a:xfrm>
            <a:off x="72007" y="5247861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Пошук інформаційних матеріалів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611F8BBC-248F-41DE-8ACB-031834EE5540}"/>
              </a:ext>
            </a:extLst>
          </p:cNvPr>
          <p:cNvSpPr/>
          <p:nvPr/>
        </p:nvSpPr>
        <p:spPr>
          <a:xfrm>
            <a:off x="6271591" y="4472607"/>
            <a:ext cx="5850559" cy="17294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Пошукові системи, добірки посилань, пошукові каталоги, експертні системи, бібліотеки</a:t>
            </a:r>
          </a:p>
        </p:txBody>
      </p:sp>
      <p:sp>
        <p:nvSpPr>
          <p:cNvPr id="3" name="Стрілка: вліво-вправо 2">
            <a:extLst>
              <a:ext uri="{FF2B5EF4-FFF2-40B4-BE49-F238E27FC236}">
                <a16:creationId xmlns:a16="http://schemas.microsoft.com/office/drawing/2014/main" xmlns="" id="{EED725A8-9B0B-4E17-BE04-FC1DF1C19948}"/>
              </a:ext>
            </a:extLst>
          </p:cNvPr>
          <p:cNvSpPr/>
          <p:nvPr/>
        </p:nvSpPr>
        <p:spPr>
          <a:xfrm>
            <a:off x="5541065" y="5247861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F08AFB97-B652-43EA-8445-EE28EDD8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</p:spTree>
    <p:extLst>
      <p:ext uri="{BB962C8B-B14F-4D97-AF65-F5344CB8AC3E}">
        <p14:creationId xmlns:p14="http://schemas.microsoft.com/office/powerpoint/2010/main" xmlns="" val="306683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7" name="AutoShape 61">
            <a:extLst>
              <a:ext uri="{FF2B5EF4-FFF2-40B4-BE49-F238E27FC236}">
                <a16:creationId xmlns:a16="http://schemas.microsoft.com/office/drawing/2014/main" xmlns="" id="{D656ECFF-6851-42B7-B673-9B1DD41481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Виноска: зі стрілкою вниз 7">
            <a:extLst>
              <a:ext uri="{FF2B5EF4-FFF2-40B4-BE49-F238E27FC236}">
                <a16:creationId xmlns:a16="http://schemas.microsoft.com/office/drawing/2014/main" xmlns="" id="{D5D1CC31-557B-450D-AD93-1B3A8D7B1579}"/>
              </a:ext>
            </a:extLst>
          </p:cNvPr>
          <p:cNvSpPr/>
          <p:nvPr/>
        </p:nvSpPr>
        <p:spPr>
          <a:xfrm>
            <a:off x="72008" y="1818863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F8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Побудова інформаційної моделі задачі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3234D718-8B19-4F5D-914F-76DC8ABC56DF}"/>
              </a:ext>
            </a:extLst>
          </p:cNvPr>
          <p:cNvSpPr/>
          <p:nvPr/>
        </p:nvSpPr>
        <p:spPr>
          <a:xfrm>
            <a:off x="6271591" y="1818863"/>
            <a:ext cx="5850559" cy="1729409"/>
          </a:xfrm>
          <a:prstGeom prst="rect">
            <a:avLst/>
          </a:prstGeom>
          <a:solidFill>
            <a:srgbClr val="F8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Редактор карт знань, графічний редактор, текстовий процесор,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002060"/>
                </a:solidFill>
              </a:rPr>
              <a:t>редактор презентацій</a:t>
            </a:r>
          </a:p>
        </p:txBody>
      </p:sp>
      <p:sp>
        <p:nvSpPr>
          <p:cNvPr id="10" name="Стрілка: вліво-вправо 9">
            <a:extLst>
              <a:ext uri="{FF2B5EF4-FFF2-40B4-BE49-F238E27FC236}">
                <a16:creationId xmlns:a16="http://schemas.microsoft.com/office/drawing/2014/main" xmlns="" id="{CA162945-9614-4CCD-9C9A-749D3C72251F}"/>
              </a:ext>
            </a:extLst>
          </p:cNvPr>
          <p:cNvSpPr/>
          <p:nvPr/>
        </p:nvSpPr>
        <p:spPr>
          <a:xfrm>
            <a:off x="5541065" y="2007708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Виноска: зі стрілкою вниз 11">
            <a:extLst>
              <a:ext uri="{FF2B5EF4-FFF2-40B4-BE49-F238E27FC236}">
                <a16:creationId xmlns:a16="http://schemas.microsoft.com/office/drawing/2014/main" xmlns="" id="{C33765AA-7821-4DB5-98F1-115D806C83FA}"/>
              </a:ext>
            </a:extLst>
          </p:cNvPr>
          <p:cNvSpPr/>
          <p:nvPr/>
        </p:nvSpPr>
        <p:spPr>
          <a:xfrm>
            <a:off x="54672" y="3264430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Вибір засобів опрацювання даних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78605B89-41E5-42C8-8475-1E638ED34900}"/>
              </a:ext>
            </a:extLst>
          </p:cNvPr>
          <p:cNvSpPr/>
          <p:nvPr/>
        </p:nvSpPr>
        <p:spPr>
          <a:xfrm>
            <a:off x="6271591" y="3649993"/>
            <a:ext cx="5850559" cy="2880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Текстовий процесор, табличний процесор, графічний редактор, середовище програмування, програми опрацювання мультимедійних даних тощо</a:t>
            </a:r>
          </a:p>
        </p:txBody>
      </p:sp>
      <p:sp>
        <p:nvSpPr>
          <p:cNvPr id="14" name="Виноска: зі стрілкою вниз 13">
            <a:extLst>
              <a:ext uri="{FF2B5EF4-FFF2-40B4-BE49-F238E27FC236}">
                <a16:creationId xmlns:a16="http://schemas.microsoft.com/office/drawing/2014/main" xmlns="" id="{791FD77B-5EF4-425A-A9CA-754BC024B366}"/>
              </a:ext>
            </a:extLst>
          </p:cNvPr>
          <p:cNvSpPr/>
          <p:nvPr/>
        </p:nvSpPr>
        <p:spPr>
          <a:xfrm>
            <a:off x="72008" y="4690626"/>
            <a:ext cx="5642993" cy="142619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357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Опрацювання даних</a:t>
            </a:r>
          </a:p>
        </p:txBody>
      </p:sp>
      <p:sp>
        <p:nvSpPr>
          <p:cNvPr id="15" name="Стрілка: вліво-вправо 14">
            <a:extLst>
              <a:ext uri="{FF2B5EF4-FFF2-40B4-BE49-F238E27FC236}">
                <a16:creationId xmlns:a16="http://schemas.microsoft.com/office/drawing/2014/main" xmlns="" id="{7FA6911E-4F6F-46F1-A046-D40908A226E3}"/>
              </a:ext>
            </a:extLst>
          </p:cNvPr>
          <p:cNvSpPr/>
          <p:nvPr/>
        </p:nvSpPr>
        <p:spPr>
          <a:xfrm>
            <a:off x="5541065" y="4919821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3DE1EA8E-2856-44CA-AE18-F23C15E5F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</p:spTree>
    <p:extLst>
      <p:ext uri="{BB962C8B-B14F-4D97-AF65-F5344CB8AC3E}">
        <p14:creationId xmlns:p14="http://schemas.microsoft.com/office/powerpoint/2010/main" xmlns="" val="116787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7" name="AutoShape 61">
            <a:extLst>
              <a:ext uri="{FF2B5EF4-FFF2-40B4-BE49-F238E27FC236}">
                <a16:creationId xmlns:a16="http://schemas.microsoft.com/office/drawing/2014/main" xmlns="" id="{D656ECFF-6851-42B7-B673-9B1DD41481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D5D1CC31-557B-450D-AD93-1B3A8D7B1579}"/>
              </a:ext>
            </a:extLst>
          </p:cNvPr>
          <p:cNvSpPr/>
          <p:nvPr/>
        </p:nvSpPr>
        <p:spPr>
          <a:xfrm>
            <a:off x="72008" y="1818863"/>
            <a:ext cx="5642993" cy="14261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Подання результатів розв'язування задачі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3234D718-8B19-4F5D-914F-76DC8ABC56DF}"/>
              </a:ext>
            </a:extLst>
          </p:cNvPr>
          <p:cNvSpPr/>
          <p:nvPr/>
        </p:nvSpPr>
        <p:spPr>
          <a:xfrm>
            <a:off x="6271591" y="1818863"/>
            <a:ext cx="5850559" cy="38265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Текстовий процесор, табличний процесор, графічний редактор, середовище програмування, програми опрацювання мультимедійних даних, редактор презентацій чи публікацій</a:t>
            </a:r>
          </a:p>
        </p:txBody>
      </p:sp>
      <p:sp>
        <p:nvSpPr>
          <p:cNvPr id="10" name="Стрілка: вліво-вправо 9">
            <a:extLst>
              <a:ext uri="{FF2B5EF4-FFF2-40B4-BE49-F238E27FC236}">
                <a16:creationId xmlns:a16="http://schemas.microsoft.com/office/drawing/2014/main" xmlns="" id="{CA162945-9614-4CCD-9C9A-749D3C72251F}"/>
              </a:ext>
            </a:extLst>
          </p:cNvPr>
          <p:cNvSpPr/>
          <p:nvPr/>
        </p:nvSpPr>
        <p:spPr>
          <a:xfrm>
            <a:off x="5541065" y="2007708"/>
            <a:ext cx="904461" cy="596350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50" name="Picture 2" descr="history, log, plan, results, statistic icon">
            <a:extLst>
              <a:ext uri="{FF2B5EF4-FFF2-40B4-BE49-F238E27FC236}">
                <a16:creationId xmlns:a16="http://schemas.microsoft.com/office/drawing/2014/main" xmlns="" id="{F7C60B2D-94EF-4BD0-AFF4-51AA563C0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7116" y="3343939"/>
            <a:ext cx="31527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4AD6EFFA-2BF9-4791-A7E3-640C91AB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</p:spTree>
    <p:extLst>
      <p:ext uri="{BB962C8B-B14F-4D97-AF65-F5344CB8AC3E}">
        <p14:creationId xmlns:p14="http://schemas.microsoft.com/office/powerpoint/2010/main" xmlns="" val="355076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Визначення засобів опрацювання даних: </a:t>
            </a:r>
          </a:p>
        </p:txBody>
      </p:sp>
      <p:pic>
        <p:nvPicPr>
          <p:cNvPr id="12" name="Picture 2" descr="https://lh3.ggpht.com/j6aNgkpGRXp9PEinADFoSkyfup46-6Rb83bS41lfQC_Tc2qg96zQ_aqZcyiaV3M-Ai4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3133295"/>
            <a:ext cx="2206470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lh4.ggpht.com/2T6WgtnsITUqVRZe-PmK_eopjqd_TjdbP7YhjIakzPgMuWoXDKLaZ-RCRK-6Hg7rWQ=w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993" y="3133295"/>
            <a:ext cx="2206470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softprime.net/uploads/posts/2014-12/1419855198_windows-movie-maker-2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667" y="3125182"/>
            <a:ext cx="3057155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6688" y="3125182"/>
            <a:ext cx="2171722" cy="22064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008" y="1979719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Текстовий процесор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7114" y="1979714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Редактор презентацій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4839" y="1979714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Редактор відео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82564" y="1979715"/>
            <a:ext cx="2304480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Табличний процесор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17670" y="1979716"/>
            <a:ext cx="2304480" cy="80021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kern="0" dirty="0">
                <a:solidFill>
                  <a:srgbClr val="FFFFFF"/>
                </a:solidFill>
              </a:rPr>
              <a:t>Середовище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i="1" kern="0" dirty="0">
                <a:solidFill>
                  <a:srgbClr val="FFFFFF"/>
                </a:solidFill>
              </a:rPr>
              <a:t>Lazarus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pic>
        <p:nvPicPr>
          <p:cNvPr id="15" name="Picture 6" descr="https://lh3.ggpht.com/GkNfqm17WFuzaIR87_oz690ErF63hL08Ngj73QtDxyWlCOF80d2gWd2GHrPLJJ-YmHYS=w3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5938" y="3128166"/>
            <a:ext cx="2206470" cy="220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01214E49-45A8-4756-990D-C9D0B162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sp>
        <p:nvSpPr>
          <p:cNvPr id="25" name="AutoShape 61">
            <a:extLst>
              <a:ext uri="{FF2B5EF4-FFF2-40B4-BE49-F238E27FC236}">
                <a16:creationId xmlns:a16="http://schemas.microsoft.com/office/drawing/2014/main" xmlns="" id="{9B00A711-3F66-4BEB-93AC-AB3212710F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58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Визначення засобів опрацювання даних: </a:t>
            </a:r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xmlns="" id="{D7C06501-B10B-427F-99F3-9A4C97A9373E}"/>
              </a:ext>
            </a:extLst>
          </p:cNvPr>
          <p:cNvSpPr/>
          <p:nvPr/>
        </p:nvSpPr>
        <p:spPr>
          <a:xfrm>
            <a:off x="71894" y="1838788"/>
            <a:ext cx="2304594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Браузер</a:t>
            </a: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xmlns="" id="{1215991A-ACB5-471E-A6C9-40D480CE101F}"/>
              </a:ext>
            </a:extLst>
          </p:cNvPr>
          <p:cNvSpPr/>
          <p:nvPr/>
        </p:nvSpPr>
        <p:spPr>
          <a:xfrm>
            <a:off x="2507114" y="1838788"/>
            <a:ext cx="2304480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Редактор карт знань</a:t>
            </a: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xmlns="" id="{F78FA73B-9003-40C8-A4CB-8F514D82DFEE}"/>
              </a:ext>
            </a:extLst>
          </p:cNvPr>
          <p:cNvSpPr/>
          <p:nvPr/>
        </p:nvSpPr>
        <p:spPr>
          <a:xfrm>
            <a:off x="4942220" y="1838788"/>
            <a:ext cx="2307099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Редактор публікацій</a:t>
            </a: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xmlns="" id="{7ECB7A19-4642-44E0-BE7D-FA3FD16AD51A}"/>
              </a:ext>
            </a:extLst>
          </p:cNvPr>
          <p:cNvSpPr/>
          <p:nvPr/>
        </p:nvSpPr>
        <p:spPr>
          <a:xfrm>
            <a:off x="7379945" y="1838788"/>
            <a:ext cx="2307100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Векторний графічний редактор</a:t>
            </a: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xmlns="" id="{E9684D97-6626-44F2-B975-99F1E8A81A6D}"/>
              </a:ext>
            </a:extLst>
          </p:cNvPr>
          <p:cNvSpPr/>
          <p:nvPr/>
        </p:nvSpPr>
        <p:spPr>
          <a:xfrm>
            <a:off x="9817670" y="1838788"/>
            <a:ext cx="2304480" cy="12624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Хмарні технології</a:t>
            </a:r>
          </a:p>
        </p:txBody>
      </p:sp>
      <p:pic>
        <p:nvPicPr>
          <p:cNvPr id="1026" name="Picture 2" descr="chrome, google icon">
            <a:extLst>
              <a:ext uri="{FF2B5EF4-FFF2-40B4-BE49-F238E27FC236}">
                <a16:creationId xmlns:a16="http://schemas.microsoft.com/office/drawing/2014/main" xmlns="" id="{E26CD3CB-E41E-42AE-80DF-2F924C8F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95" y="3262764"/>
            <a:ext cx="2304594" cy="23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Результат пошуку зображень за запитом &quot;freemind&quot;">
            <a:extLst>
              <a:ext uri="{FF2B5EF4-FFF2-40B4-BE49-F238E27FC236}">
                <a16:creationId xmlns:a16="http://schemas.microsoft.com/office/drawing/2014/main" xmlns="" id="{2C0FFA2A-DB06-4D8C-A971-D3D7AAB11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271" y="3336034"/>
            <a:ext cx="2238166" cy="223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844820D9-4DD9-4F3B-ABD4-3CB8C38209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8" t="6041" r="1" b="7990"/>
          <a:stretch/>
        </p:blipFill>
        <p:spPr>
          <a:xfrm>
            <a:off x="4942219" y="3462494"/>
            <a:ext cx="2307100" cy="1992723"/>
          </a:xfrm>
          <a:prstGeom prst="rect">
            <a:avLst/>
          </a:prstGeom>
        </p:spPr>
      </p:pic>
      <p:pic>
        <p:nvPicPr>
          <p:cNvPr id="1028" name="Picture 4" descr="drive, google icon">
            <a:extLst>
              <a:ext uri="{FF2B5EF4-FFF2-40B4-BE49-F238E27FC236}">
                <a16:creationId xmlns:a16="http://schemas.microsoft.com/office/drawing/2014/main" xmlns="" id="{8B6A6645-48A1-42F5-A2D9-04AB4D7AC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3353" y="3317915"/>
            <a:ext cx="2259171" cy="22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4F5AD87A-D664-4CA7-BA2D-3C3FA6689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19" name="Picture 2" descr="Результат пошуку зображень за запитом &quot;libreoffice draw logo&quot;">
            <a:extLst>
              <a:ext uri="{FF2B5EF4-FFF2-40B4-BE49-F238E27FC236}">
                <a16:creationId xmlns:a16="http://schemas.microsoft.com/office/drawing/2014/main" xmlns="" id="{5F7CCA6A-774F-432F-9044-1E5903CDD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2434" y="3262764"/>
            <a:ext cx="1927804" cy="23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1">
            <a:extLst>
              <a:ext uri="{FF2B5EF4-FFF2-40B4-BE49-F238E27FC236}">
                <a16:creationId xmlns:a16="http://schemas.microsoft.com/office/drawing/2014/main" xmlns="" id="{0FF4FA95-1C09-4D5E-BA87-4DCC0CDD7ED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14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Розв'язування</a:t>
            </a:r>
            <a:br>
              <a:rPr lang="uk-UA" dirty="0"/>
            </a:br>
            <a:r>
              <a:rPr lang="uk-UA" dirty="0" err="1"/>
              <a:t>компетентнісних</a:t>
            </a:r>
            <a:r>
              <a:rPr lang="uk-UA" dirty="0"/>
              <a:t> задач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Розв'язування</a:t>
            </a:r>
            <a:br>
              <a:rPr lang="uk-UA" sz="5400" b="1" i="1" kern="0" dirty="0">
                <a:solidFill>
                  <a:srgbClr val="FFFFFF"/>
                </a:solidFill>
              </a:rPr>
            </a:br>
            <a:r>
              <a:rPr lang="uk-UA" sz="5400" b="1" i="1" kern="0" dirty="0" err="1">
                <a:solidFill>
                  <a:srgbClr val="FFFFFF"/>
                </a:solidFill>
              </a:rPr>
              <a:t>компетентнісних</a:t>
            </a:r>
            <a:r>
              <a:rPr lang="uk-UA" sz="5400" b="1" i="1" kern="0" dirty="0">
                <a:solidFill>
                  <a:srgbClr val="FFFFFF"/>
                </a:solidFill>
              </a:rPr>
              <a:t> задач</a:t>
            </a:r>
          </a:p>
        </p:txBody>
      </p:sp>
      <p:pic>
        <p:nvPicPr>
          <p:cNvPr id="1026" name="Picture 2" descr="https://d3e7x39d4i7wbe.cloudfront.net/uploads/post/image/7747/half_size_Kids_coding-14564339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8162" y="3065750"/>
            <a:ext cx="8477834" cy="34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>
            <a:extLst>
              <a:ext uri="{FF2B5EF4-FFF2-40B4-BE49-F238E27FC236}">
                <a16:creationId xmlns:a16="http://schemas.microsoft.com/office/drawing/2014/main" xmlns="" id="{2A248951-2E73-4700-97AD-CC9C8BC074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32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10.1, ст. 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72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75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>
            <a:extLst>
              <a:ext uri="{FF2B5EF4-FFF2-40B4-BE49-F238E27FC236}">
                <a16:creationId xmlns:a16="http://schemas.microsoft.com/office/drawing/2014/main" xmlns="" id="{3B3B5FF0-398E-4FB4-8290-2AE9694030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35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2</a:t>
            </a:r>
            <a:r>
              <a:rPr lang="uk-UA" dirty="0"/>
              <a:t>74</a:t>
            </a:r>
            <a:r>
              <a:rPr lang="en-US" dirty="0"/>
              <a:t>-2</a:t>
            </a:r>
            <a:r>
              <a:rPr lang="uk-UA" dirty="0"/>
              <a:t>75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1">
            <a:extLst>
              <a:ext uri="{FF2B5EF4-FFF2-40B4-BE49-F238E27FC236}">
                <a16:creationId xmlns:a16="http://schemas.microsoft.com/office/drawing/2014/main" xmlns="" id="{D177E501-4A37-45DC-9C48-249E009ABA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93" y="476251"/>
            <a:ext cx="986732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10.1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88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93647</TotalTime>
  <Words>213</Words>
  <Application>Microsoft Office PowerPoint</Application>
  <PresentationFormat>Произвольный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Розв’язування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Розв'язування компетентнісних задач</vt:lpstr>
      <vt:lpstr>Домашнє завдання</vt:lpstr>
      <vt:lpstr>Працюємо за комп’ютером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123</cp:lastModifiedBy>
  <cp:revision>1601</cp:revision>
  <dcterms:created xsi:type="dcterms:W3CDTF">2016-06-06T19:48:43Z</dcterms:created>
  <dcterms:modified xsi:type="dcterms:W3CDTF">2020-04-14T14:46:34Z</dcterms:modified>
</cp:coreProperties>
</file>