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5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22C16"/>
    <a:srgbClr val="0C788E"/>
    <a:srgbClr val="006666"/>
    <a:srgbClr val="0099CC"/>
    <a:srgbClr val="660033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5878" autoAdjust="0"/>
  </p:normalViewPr>
  <p:slideViewPr>
    <p:cSldViewPr>
      <p:cViewPr>
        <p:scale>
          <a:sx n="95" d="100"/>
          <a:sy n="95" d="100"/>
        </p:scale>
        <p:origin x="-117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D68D-6D10-4CE5-A3C2-32895066F94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1713-4456-4B72-B03C-5A86C7E338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FB24-B370-4501-A3B2-EEFDB8156FB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2F0D-BC48-4CBE-A819-F2A64BBB5A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ED8A6-858D-4BB0-B986-A08CA3A00C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4120-E1EC-43D9-AE86-ACBCFFEE82E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0AEAC-932E-460B-8849-20FFDEC7E2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4436-AAB1-444A-98A6-61D983AA56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E8657-7A50-4763-8F3B-89777EF25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58FE-7B28-40DE-BCC1-9A6FD8E30D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A04A6-803D-4410-90B9-D8097DDE99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6A1E8A-AA85-4E8C-AC0B-2D8B9AD9E91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.ua/80226571" TargetMode="External"/><Relationship Id="rId2" Type="http://schemas.openxmlformats.org/officeDocument/2006/relationships/hyperlink" Target="http://mmomusicmel.blogspot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nvip_com_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3;&#1089;&#1082;&#1110;&#1074;&#1100;&#1082;&#1080;&#1081;\Desktop\6%20&#1050;&#1051;&#1040;&#1057;%20(&#1050;&#1086;&#1085;&#1076;&#1088;&#1072;&#1090;&#1086;&#1074;&#1072;%20&#1051;.&#1043;.)\2%20&#1089;&#1077;&#1084;&#1077;&#1089;&#1090;&#1088;\2%20&#1089;&#1077;&#1084;&#1077;&#1089;&#1090;&#1088;\17%20&#1091;&#1088;&#1086;&#1082;\77%20%20%20&#1051;&#1102;&#1076;&#1074;&#1080;&#1075;%20&#1042;&#1072;&#1085;%20&#1041;&#1077;&#1090;&#1093;&#1086;&#1074;&#1077;&#1085;.mp4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57158" y="1000108"/>
            <a:ext cx="8178828" cy="3714776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Тема 3. ЖАНРИ 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КАМЕРНО-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ІНСТРУМЕНТАЛЬНОЇ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4857760"/>
            <a:ext cx="8229600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скрключ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357694"/>
            <a:ext cx="1219200" cy="1905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6657454874366521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00200"/>
            <a:ext cx="4697632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9144000" y="2285992"/>
            <a:ext cx="35421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algn="ctr"/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ідготувала</a:t>
            </a:r>
          </a:p>
          <a:p>
            <a:pPr algn="ctr"/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uk-UA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музчного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мистецтва</a:t>
            </a:r>
          </a:p>
          <a:p>
            <a:pPr algn="ctr"/>
            <a:r>
              <a:rPr lang="uk-UA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Жашківської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ЗОШ І-ІІІ ст. </a:t>
            </a:r>
          </a:p>
          <a:p>
            <a:pPr algn="ctr"/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м. І.М. Ляшенка</a:t>
            </a:r>
          </a:p>
          <a:p>
            <a:pPr algn="ctr"/>
            <a:r>
              <a:rPr lang="uk-UA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Лясківська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05 -0.00023 L -0.15695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8 -0.01364 L -0.44358 -0.013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b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Кондратова Л.Г. Музичне мистецтво: підручник для 6 кл.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загальноосвіт.навч.закл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/Л.Г.Кондратова.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-Тернопіль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Навчальна книга - Богдан, 2014. -216 с.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Нова програма «Музичне мистецтво» для 5—7 класів загальноосвітніх навчальних закладів (автори: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Масол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JI.M.,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Коваленко О.Я.,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Сотська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Г.І., Кузьменко Г.В., Марчук Ж.С.,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Константинова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О.В., Паньків Л.І.,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Гринчук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І.ГТ.,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Новіко-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Овіннікова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Н.І., 2012 р.) та Державного стандарту базової і повної загальної середньої освіти.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Павлюченко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С. Музиканту-любителю: короткий словник-довідник. Загальна редакція нар. артиста СРСР, академіка АН УРСР Л.М.Ревуцького, М.В.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Дремлюги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Київ – 1965.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Інтернет-ресурси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http://mmomusicmel.blogspot.in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http://www.ex.ua/80226571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https://vk.com/nvip_com_ua</a:t>
            </a:r>
            <a:endParaRPr lang="uk-UA" smtClean="0"/>
          </a:p>
          <a:p>
            <a:pPr>
              <a:buNone/>
            </a:pPr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714356"/>
            <a:ext cx="485778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Arial Black" pitchFamily="34" charset="0"/>
              </a:rPr>
              <a:t>ІНСТРУМЕНТАЛЬНА  МУЗИКА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2786082" cy="14144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Камерно – інструментальна музика (сольна. ансамблева)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357430"/>
            <a:ext cx="2714644" cy="1428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Симфонічна музика (оркестрова)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071802" y="164305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6072198" y="1643050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 descr="симфо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000504"/>
            <a:ext cx="3792284" cy="2547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k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3929090" cy="260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981076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Інструментальна музика </a:t>
            </a:r>
            <a:endParaRPr lang="uk-UA" dirty="0">
              <a:solidFill>
                <a:srgbClr val="660066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музика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призначена для виконання на музичних інструментах. Вона буває </a:t>
            </a:r>
            <a:r>
              <a:rPr lang="uk-UA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сольною, камерно-ансамблевою і оркестровою</a:t>
            </a:r>
            <a: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камін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429000"/>
            <a:ext cx="4500594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981076"/>
          </a:xfrm>
        </p:spPr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Камерно-інструментальна музика</a:t>
            </a:r>
            <a:r>
              <a:rPr lang="uk-UA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endParaRPr lang="uk-UA" dirty="0">
              <a:solidFill>
                <a:srgbClr val="660066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музика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створена для виконання на інструментах сольно або малим складом виконавців у невеликих приміщеннях або для домашнього музикування.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камінстру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643314"/>
            <a:ext cx="5080003" cy="2857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7   Людвиг Ван Бетхове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142984"/>
            <a:ext cx="7119987" cy="5339991"/>
          </a:xfrm>
          <a:prstGeom prst="rect">
            <a:avLst/>
          </a:prstGeom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981076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Людвіг </a:t>
            </a:r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Бетховен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uk-UA" b="1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bethoven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428736"/>
            <a:ext cx="3571900" cy="479458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7554" y="714356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660066"/>
                </a:solidFill>
              </a:rPr>
              <a:t>1770-1827 р.н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uk-UA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Рондо</a:t>
            </a:r>
            <a:r>
              <a:rPr lang="uk-UA" sz="6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115328" cy="3411543"/>
          </a:xfrm>
        </p:spPr>
        <p:txBody>
          <a:bodyPr/>
          <a:lstStyle/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(італ.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rondo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коло) — музична форма, де проведення головної теми — рефрену — неодноразово (не менше трьох разів) чергується з іншими, відмінними від рефрену епізодами.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П'єса</a:t>
            </a:r>
            <a:endParaRPr lang="uk-UA" sz="66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>
              <a:buNone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(франц.</a:t>
            </a:r>
            <a:r>
              <a:rPr lang="uk-UA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piece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шматок) — невеликий за обсягом сольний або ансамблевий завершений музичний твір.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Підсумок</a:t>
            </a:r>
            <a:endParaRPr lang="uk-UA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Про  м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узика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якого жанру </a:t>
            </a:r>
            <a:r>
              <a:rPr lang="uk-UA" dirty="0" smtClean="0"/>
              <a:t>йшла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мова сьогодні?</a:t>
            </a:r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Розкажіть про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особливості  музики</a:t>
            </a:r>
            <a:r>
              <a:rPr lang="uk-UA" smtClean="0"/>
              <a:t>.</a:t>
            </a:r>
            <a:r>
              <a:rPr lang="uk-UA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 різновиди інструментальної музики ви знаєте ? Розкажіть про них. 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Домашнє завдання. </a:t>
            </a:r>
            <a:endParaRPr lang="uk-UA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Прослухайте мобільні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рингтони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Чи є серед них твори, написані відомими композиторами ? Які це твори? </a:t>
            </a:r>
          </a:p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Заспівайте пісню «Зима» В.Островського  своїм друзям.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anime-muzika-11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929198"/>
            <a:ext cx="2943225" cy="127635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5323</TotalTime>
  <Words>326</Words>
  <Application>Microsoft Office PowerPoint</Application>
  <PresentationFormat>Экран (4:3)</PresentationFormat>
  <Paragraphs>38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  Тема 3. ЖАНРИ КАМЕРНО- ІНСТРУМЕНТАЛЬНОЇ МУЗИКИ  </vt:lpstr>
      <vt:lpstr>Презентация PowerPoint</vt:lpstr>
      <vt:lpstr>Інструментальна музика </vt:lpstr>
      <vt:lpstr>Камерно-інструментальна музика </vt:lpstr>
      <vt:lpstr>Людвіг ван Бетховен</vt:lpstr>
      <vt:lpstr>Рондо </vt:lpstr>
      <vt:lpstr>П'єса</vt:lpstr>
      <vt:lpstr>Підсумок</vt:lpstr>
      <vt:lpstr>Домашнє завдання. </vt:lpstr>
      <vt:lpstr>Дякую за увагу!</vt:lpstr>
      <vt:lpstr>Список використаних джерел Література:</vt:lpstr>
      <vt:lpstr>Інтернет-ресурси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ACER</cp:lastModifiedBy>
  <cp:revision>751</cp:revision>
  <dcterms:created xsi:type="dcterms:W3CDTF">2010-05-23T14:28:12Z</dcterms:created>
  <dcterms:modified xsi:type="dcterms:W3CDTF">2022-05-06T07:02:09Z</dcterms:modified>
</cp:coreProperties>
</file>