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>
        <p:scale>
          <a:sx n="110" d="100"/>
          <a:sy n="110" d="100"/>
        </p:scale>
        <p:origin x="154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60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1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496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35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93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89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4719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90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37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77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510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78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27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60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12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53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32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B21135-95B9-492F-9F8C-0BCAE01CF46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EAC4DD-EA0D-409A-BE7D-4221DB90D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0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7653" y="2511167"/>
            <a:ext cx="54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rgbClr val="00B050"/>
                </a:solidFill>
              </a:rPr>
              <a:t>Задачі на побудову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3836" y="3507945"/>
            <a:ext cx="1452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/>
                </a:solidFill>
              </a:rPr>
              <a:t>7 </a:t>
            </a:r>
            <a:r>
              <a:rPr lang="uk-UA" sz="3600" b="1" dirty="0" smtClean="0">
                <a:solidFill>
                  <a:schemeClr val="accent1"/>
                </a:solidFill>
              </a:rPr>
              <a:t>клас</a:t>
            </a:r>
          </a:p>
          <a:p>
            <a:r>
              <a:rPr lang="uk-UA" sz="3600" b="1" smtClean="0">
                <a:solidFill>
                  <a:schemeClr val="accent1"/>
                </a:solidFill>
              </a:rPr>
              <a:t>09.04.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186268"/>
            <a:ext cx="6798734" cy="130386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Задача 5.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Побудувати пряму, перпендикулярну      до даної</a:t>
            </a:r>
            <a:endParaRPr lang="ru-RU" sz="5400" dirty="0">
              <a:solidFill>
                <a:srgbClr val="00B05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08222" y="5037207"/>
            <a:ext cx="1136822" cy="8979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80786" y="5037207"/>
            <a:ext cx="790832" cy="8979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41989" y="5857103"/>
            <a:ext cx="165580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528687" y="4959178"/>
            <a:ext cx="22278" cy="131692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06810" y="5360724"/>
            <a:ext cx="70733" cy="8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77543" y="5360724"/>
            <a:ext cx="60671" cy="56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50965" y="5784574"/>
            <a:ext cx="64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11510" y="5780598"/>
            <a:ext cx="0" cy="7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91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677" y="444844"/>
            <a:ext cx="6730312" cy="59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6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483748"/>
            <a:ext cx="6798734" cy="1242977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Задача 1.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7" y="2726725"/>
            <a:ext cx="67987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>
                <a:solidFill>
                  <a:srgbClr val="00B050"/>
                </a:solidFill>
              </a:rPr>
              <a:t>Побудувати трикутник за трьома сторонами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96082" y="4782855"/>
            <a:ext cx="2546636" cy="1352587"/>
          </a:xfrm>
          <a:prstGeom prst="triangle">
            <a:avLst>
              <a:gd name="adj" fmla="val 205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5741771" y="4782855"/>
            <a:ext cx="2117125" cy="1425146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59" y="1437507"/>
            <a:ext cx="8207377" cy="3678190"/>
          </a:xfrm>
        </p:spPr>
      </p:pic>
    </p:spTree>
    <p:extLst>
      <p:ext uri="{BB962C8B-B14F-4D97-AF65-F5344CB8AC3E}">
        <p14:creationId xmlns:p14="http://schemas.microsoft.com/office/powerpoint/2010/main" xmlns="" val="11682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1186268"/>
            <a:ext cx="6798734" cy="130386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Задача 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7" y="2679605"/>
            <a:ext cx="67987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Побудувати кут, що дорівнює даному</a:t>
            </a:r>
            <a:endParaRPr lang="ru-RU" sz="5400" dirty="0">
              <a:solidFill>
                <a:srgbClr val="00B05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2151" y="4563762"/>
            <a:ext cx="0" cy="14828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2151" y="6046573"/>
            <a:ext cx="16475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31524" y="4646141"/>
            <a:ext cx="955590" cy="14004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87114" y="6046573"/>
            <a:ext cx="16393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153665" y="4728519"/>
            <a:ext cx="1037967" cy="13180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70141" y="6046573"/>
            <a:ext cx="16558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85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07" y="810270"/>
            <a:ext cx="7686601" cy="5242517"/>
          </a:xfrm>
        </p:spPr>
      </p:pic>
    </p:spTree>
    <p:extLst>
      <p:ext uri="{BB962C8B-B14F-4D97-AF65-F5344CB8AC3E}">
        <p14:creationId xmlns:p14="http://schemas.microsoft.com/office/powerpoint/2010/main" xmlns="" val="17599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186268"/>
            <a:ext cx="6798734" cy="130386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Задача 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2621940"/>
            <a:ext cx="67987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Побудувати </a:t>
            </a:r>
          </a:p>
          <a:p>
            <a:pPr marL="0" indent="0" algn="ctr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бісектрису кута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627" y="4383166"/>
            <a:ext cx="3558747" cy="20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4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25" y="925598"/>
            <a:ext cx="8033891" cy="4989170"/>
          </a:xfrm>
        </p:spPr>
      </p:pic>
    </p:spTree>
    <p:extLst>
      <p:ext uri="{BB962C8B-B14F-4D97-AF65-F5344CB8AC3E}">
        <p14:creationId xmlns:p14="http://schemas.microsoft.com/office/powerpoint/2010/main" xmlns="" val="5805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186268"/>
            <a:ext cx="6798734" cy="130386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Задача 4.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142" y="2720794"/>
            <a:ext cx="7834182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Поділити відрізок навпіл</a:t>
            </a:r>
            <a:endParaRPr lang="ru-RU" sz="5400" dirty="0">
              <a:solidFill>
                <a:srgbClr val="00B05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11013" y="4114800"/>
            <a:ext cx="2418735" cy="17624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257149" y="4064415"/>
            <a:ext cx="107727" cy="100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75885" y="5826847"/>
            <a:ext cx="107727" cy="100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66516" y="4945631"/>
            <a:ext cx="107727" cy="100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891516" y="4508205"/>
            <a:ext cx="138224" cy="17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096540" y="5383619"/>
            <a:ext cx="138224" cy="17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67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14" y="818506"/>
            <a:ext cx="7785937" cy="5261017"/>
          </a:xfrm>
        </p:spPr>
      </p:pic>
    </p:spTree>
    <p:extLst>
      <p:ext uri="{BB962C8B-B14F-4D97-AF65-F5344CB8AC3E}">
        <p14:creationId xmlns:p14="http://schemas.microsoft.com/office/powerpoint/2010/main" xmlns="" val="5196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45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Слайд 1</vt:lpstr>
      <vt:lpstr>Задача 1. </vt:lpstr>
      <vt:lpstr>Слайд 3</vt:lpstr>
      <vt:lpstr>Задача 2.</vt:lpstr>
      <vt:lpstr>Слайд 5</vt:lpstr>
      <vt:lpstr>Задача 3.</vt:lpstr>
      <vt:lpstr>Слайд 7</vt:lpstr>
      <vt:lpstr>Задача 4.</vt:lpstr>
      <vt:lpstr>Слайд 9</vt:lpstr>
      <vt:lpstr>Задача 5.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</dc:creator>
  <cp:lastModifiedBy>123</cp:lastModifiedBy>
  <cp:revision>24</cp:revision>
  <dcterms:created xsi:type="dcterms:W3CDTF">2020-05-02T11:54:00Z</dcterms:created>
  <dcterms:modified xsi:type="dcterms:W3CDTF">2021-04-09T19:54:52Z</dcterms:modified>
</cp:coreProperties>
</file>