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69" r:id="rId2"/>
    <p:sldId id="270" r:id="rId3"/>
    <p:sldId id="271" r:id="rId4"/>
    <p:sldId id="272" r:id="rId5"/>
    <p:sldId id="273" r:id="rId6"/>
    <p:sldId id="274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2">
          <p15:clr>
            <a:srgbClr val="A4A3A4"/>
          </p15:clr>
        </p15:guide>
        <p15:guide id="2" pos="13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36"/>
      </p:cViewPr>
      <p:guideLst>
        <p:guide orient="horz" pos="3312"/>
        <p:guide pos="13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7F989-3A08-4ABE-89CB-2BD98087CFDC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4BF38-443C-4D5E-AAF5-C13DD5FECD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392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4BF38-443C-4D5E-AAF5-C13DD5FECD4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4751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4177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637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10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47706" y="-26892"/>
            <a:ext cx="9213476" cy="6884892"/>
          </a:xfrm>
          <a:custGeom>
            <a:avLst/>
            <a:gdLst>
              <a:gd name="connsiteX0" fmla="*/ 0 w 9144000"/>
              <a:gd name="connsiteY0" fmla="*/ 0 h 2895600"/>
              <a:gd name="connsiteX1" fmla="*/ 9144000 w 9144000"/>
              <a:gd name="connsiteY1" fmla="*/ 0 h 2895600"/>
              <a:gd name="connsiteX2" fmla="*/ 9144000 w 9144000"/>
              <a:gd name="connsiteY2" fmla="*/ 2895600 h 2895600"/>
              <a:gd name="connsiteX3" fmla="*/ 0 w 9144000"/>
              <a:gd name="connsiteY3" fmla="*/ 2895600 h 2895600"/>
              <a:gd name="connsiteX4" fmla="*/ 0 w 9144000"/>
              <a:gd name="connsiteY4" fmla="*/ 0 h 2895600"/>
              <a:gd name="connsiteX0" fmla="*/ 0 w 9154886"/>
              <a:gd name="connsiteY0" fmla="*/ 0 h 6868885"/>
              <a:gd name="connsiteX1" fmla="*/ 9154886 w 9154886"/>
              <a:gd name="connsiteY1" fmla="*/ 3973285 h 6868885"/>
              <a:gd name="connsiteX2" fmla="*/ 9154886 w 9154886"/>
              <a:gd name="connsiteY2" fmla="*/ 6868885 h 6868885"/>
              <a:gd name="connsiteX3" fmla="*/ 10886 w 9154886"/>
              <a:gd name="connsiteY3" fmla="*/ 6868885 h 6868885"/>
              <a:gd name="connsiteX4" fmla="*/ 0 w 9154886"/>
              <a:gd name="connsiteY4" fmla="*/ 0 h 6868885"/>
              <a:gd name="connsiteX0" fmla="*/ 0 w 9154886"/>
              <a:gd name="connsiteY0" fmla="*/ 0 h 6868885"/>
              <a:gd name="connsiteX1" fmla="*/ 9144001 w 9154886"/>
              <a:gd name="connsiteY1" fmla="*/ 6095999 h 6868885"/>
              <a:gd name="connsiteX2" fmla="*/ 9154886 w 9154886"/>
              <a:gd name="connsiteY2" fmla="*/ 6868885 h 6868885"/>
              <a:gd name="connsiteX3" fmla="*/ 10886 w 9154886"/>
              <a:gd name="connsiteY3" fmla="*/ 6868885 h 6868885"/>
              <a:gd name="connsiteX4" fmla="*/ 0 w 9154886"/>
              <a:gd name="connsiteY4" fmla="*/ 0 h 6868885"/>
              <a:gd name="connsiteX0" fmla="*/ 0 w 9176658"/>
              <a:gd name="connsiteY0" fmla="*/ 0 h 6868885"/>
              <a:gd name="connsiteX1" fmla="*/ 9176658 w 9176658"/>
              <a:gd name="connsiteY1" fmla="*/ 5823856 h 6868885"/>
              <a:gd name="connsiteX2" fmla="*/ 9154886 w 9176658"/>
              <a:gd name="connsiteY2" fmla="*/ 6868885 h 6868885"/>
              <a:gd name="connsiteX3" fmla="*/ 10886 w 9176658"/>
              <a:gd name="connsiteY3" fmla="*/ 6868885 h 6868885"/>
              <a:gd name="connsiteX4" fmla="*/ 0 w 9176658"/>
              <a:gd name="connsiteY4" fmla="*/ 0 h 6868885"/>
              <a:gd name="connsiteX0" fmla="*/ 0 w 9176658"/>
              <a:gd name="connsiteY0" fmla="*/ 0 h 6868885"/>
              <a:gd name="connsiteX1" fmla="*/ 9176658 w 9176658"/>
              <a:gd name="connsiteY1" fmla="*/ 5823856 h 6868885"/>
              <a:gd name="connsiteX2" fmla="*/ 9154886 w 9176658"/>
              <a:gd name="connsiteY2" fmla="*/ 6868885 h 6868885"/>
              <a:gd name="connsiteX3" fmla="*/ 10886 w 9176658"/>
              <a:gd name="connsiteY3" fmla="*/ 6868885 h 6868885"/>
              <a:gd name="connsiteX4" fmla="*/ 0 w 9176658"/>
              <a:gd name="connsiteY4" fmla="*/ 0 h 6868885"/>
              <a:gd name="connsiteX0" fmla="*/ 0 w 9176658"/>
              <a:gd name="connsiteY0" fmla="*/ 0 h 6868885"/>
              <a:gd name="connsiteX1" fmla="*/ 9176658 w 9176658"/>
              <a:gd name="connsiteY1" fmla="*/ 5823856 h 6868885"/>
              <a:gd name="connsiteX2" fmla="*/ 9154886 w 9176658"/>
              <a:gd name="connsiteY2" fmla="*/ 6868885 h 6868885"/>
              <a:gd name="connsiteX3" fmla="*/ 10886 w 9176658"/>
              <a:gd name="connsiteY3" fmla="*/ 6868885 h 6868885"/>
              <a:gd name="connsiteX4" fmla="*/ 0 w 9176658"/>
              <a:gd name="connsiteY4" fmla="*/ 0 h 6868885"/>
              <a:gd name="connsiteX0" fmla="*/ 680155 w 9856813"/>
              <a:gd name="connsiteY0" fmla="*/ 335722 h 7204607"/>
              <a:gd name="connsiteX1" fmla="*/ 9856813 w 9856813"/>
              <a:gd name="connsiteY1" fmla="*/ 6159578 h 7204607"/>
              <a:gd name="connsiteX2" fmla="*/ 9835041 w 9856813"/>
              <a:gd name="connsiteY2" fmla="*/ 7204607 h 7204607"/>
              <a:gd name="connsiteX3" fmla="*/ 691041 w 9856813"/>
              <a:gd name="connsiteY3" fmla="*/ 7204607 h 7204607"/>
              <a:gd name="connsiteX4" fmla="*/ 680155 w 9856813"/>
              <a:gd name="connsiteY4" fmla="*/ 1402522 h 7204607"/>
              <a:gd name="connsiteX5" fmla="*/ 680155 w 9856813"/>
              <a:gd name="connsiteY5" fmla="*/ 335722 h 7204607"/>
              <a:gd name="connsiteX0" fmla="*/ 707580 w 9884238"/>
              <a:gd name="connsiteY0" fmla="*/ 324067 h 7192952"/>
              <a:gd name="connsiteX1" fmla="*/ 9884238 w 9884238"/>
              <a:gd name="connsiteY1" fmla="*/ 6147923 h 7192952"/>
              <a:gd name="connsiteX2" fmla="*/ 9862466 w 9884238"/>
              <a:gd name="connsiteY2" fmla="*/ 7192952 h 7192952"/>
              <a:gd name="connsiteX3" fmla="*/ 718466 w 9884238"/>
              <a:gd name="connsiteY3" fmla="*/ 7192952 h 7192952"/>
              <a:gd name="connsiteX4" fmla="*/ 707580 w 9884238"/>
              <a:gd name="connsiteY4" fmla="*/ 1390867 h 7192952"/>
              <a:gd name="connsiteX5" fmla="*/ 707580 w 9884238"/>
              <a:gd name="connsiteY5" fmla="*/ 324067 h 7192952"/>
              <a:gd name="connsiteX0" fmla="*/ 865625 w 9846340"/>
              <a:gd name="connsiteY0" fmla="*/ 324067 h 7192952"/>
              <a:gd name="connsiteX1" fmla="*/ 9846340 w 9846340"/>
              <a:gd name="connsiteY1" fmla="*/ 6147923 h 7192952"/>
              <a:gd name="connsiteX2" fmla="*/ 9824568 w 9846340"/>
              <a:gd name="connsiteY2" fmla="*/ 7192952 h 7192952"/>
              <a:gd name="connsiteX3" fmla="*/ 680568 w 9846340"/>
              <a:gd name="connsiteY3" fmla="*/ 7192952 h 7192952"/>
              <a:gd name="connsiteX4" fmla="*/ 669682 w 9846340"/>
              <a:gd name="connsiteY4" fmla="*/ 1390867 h 7192952"/>
              <a:gd name="connsiteX5" fmla="*/ 865625 w 9846340"/>
              <a:gd name="connsiteY5" fmla="*/ 324067 h 7192952"/>
              <a:gd name="connsiteX0" fmla="*/ 865625 w 9846340"/>
              <a:gd name="connsiteY0" fmla="*/ 718398 h 7587283"/>
              <a:gd name="connsiteX1" fmla="*/ 9846340 w 9846340"/>
              <a:gd name="connsiteY1" fmla="*/ 6542254 h 7587283"/>
              <a:gd name="connsiteX2" fmla="*/ 9824568 w 9846340"/>
              <a:gd name="connsiteY2" fmla="*/ 7587283 h 7587283"/>
              <a:gd name="connsiteX3" fmla="*/ 680568 w 9846340"/>
              <a:gd name="connsiteY3" fmla="*/ 7587283 h 7587283"/>
              <a:gd name="connsiteX4" fmla="*/ 669682 w 9846340"/>
              <a:gd name="connsiteY4" fmla="*/ 696627 h 7587283"/>
              <a:gd name="connsiteX5" fmla="*/ 865625 w 9846340"/>
              <a:gd name="connsiteY5" fmla="*/ 718398 h 7587283"/>
              <a:gd name="connsiteX0" fmla="*/ 865625 w 9846340"/>
              <a:gd name="connsiteY0" fmla="*/ 353593 h 7222478"/>
              <a:gd name="connsiteX1" fmla="*/ 9846340 w 9846340"/>
              <a:gd name="connsiteY1" fmla="*/ 6177449 h 7222478"/>
              <a:gd name="connsiteX2" fmla="*/ 9824568 w 9846340"/>
              <a:gd name="connsiteY2" fmla="*/ 7222478 h 7222478"/>
              <a:gd name="connsiteX3" fmla="*/ 680568 w 9846340"/>
              <a:gd name="connsiteY3" fmla="*/ 7222478 h 7222478"/>
              <a:gd name="connsiteX4" fmla="*/ 669682 w 9846340"/>
              <a:gd name="connsiteY4" fmla="*/ 331822 h 7222478"/>
              <a:gd name="connsiteX5" fmla="*/ 865625 w 9846340"/>
              <a:gd name="connsiteY5" fmla="*/ 353593 h 7222478"/>
              <a:gd name="connsiteX0" fmla="*/ 865625 w 9846340"/>
              <a:gd name="connsiteY0" fmla="*/ 766547 h 7635432"/>
              <a:gd name="connsiteX1" fmla="*/ 9846340 w 9846340"/>
              <a:gd name="connsiteY1" fmla="*/ 6590403 h 7635432"/>
              <a:gd name="connsiteX2" fmla="*/ 9824568 w 9846340"/>
              <a:gd name="connsiteY2" fmla="*/ 7635432 h 7635432"/>
              <a:gd name="connsiteX3" fmla="*/ 680568 w 9846340"/>
              <a:gd name="connsiteY3" fmla="*/ 7635432 h 7635432"/>
              <a:gd name="connsiteX4" fmla="*/ 669682 w 9846340"/>
              <a:gd name="connsiteY4" fmla="*/ 744776 h 7635432"/>
              <a:gd name="connsiteX5" fmla="*/ 865625 w 9846340"/>
              <a:gd name="connsiteY5" fmla="*/ 766547 h 7635432"/>
              <a:gd name="connsiteX0" fmla="*/ 673789 w 9654504"/>
              <a:gd name="connsiteY0" fmla="*/ 766547 h 7635432"/>
              <a:gd name="connsiteX1" fmla="*/ 9654504 w 9654504"/>
              <a:gd name="connsiteY1" fmla="*/ 6590403 h 7635432"/>
              <a:gd name="connsiteX2" fmla="*/ 9632732 w 9654504"/>
              <a:gd name="connsiteY2" fmla="*/ 7635432 h 7635432"/>
              <a:gd name="connsiteX3" fmla="*/ 488732 w 9654504"/>
              <a:gd name="connsiteY3" fmla="*/ 7635432 h 7635432"/>
              <a:gd name="connsiteX4" fmla="*/ 477846 w 9654504"/>
              <a:gd name="connsiteY4" fmla="*/ 744776 h 7635432"/>
              <a:gd name="connsiteX5" fmla="*/ 673789 w 9654504"/>
              <a:gd name="connsiteY5" fmla="*/ 766547 h 7635432"/>
              <a:gd name="connsiteX0" fmla="*/ 848913 w 9829628"/>
              <a:gd name="connsiteY0" fmla="*/ 772192 h 7641077"/>
              <a:gd name="connsiteX1" fmla="*/ 9829628 w 9829628"/>
              <a:gd name="connsiteY1" fmla="*/ 6596048 h 7641077"/>
              <a:gd name="connsiteX2" fmla="*/ 9807856 w 9829628"/>
              <a:gd name="connsiteY2" fmla="*/ 7641077 h 7641077"/>
              <a:gd name="connsiteX3" fmla="*/ 663856 w 9829628"/>
              <a:gd name="connsiteY3" fmla="*/ 7641077 h 7641077"/>
              <a:gd name="connsiteX4" fmla="*/ 652970 w 9829628"/>
              <a:gd name="connsiteY4" fmla="*/ 750421 h 7641077"/>
              <a:gd name="connsiteX5" fmla="*/ 848913 w 9829628"/>
              <a:gd name="connsiteY5" fmla="*/ 772192 h 7641077"/>
              <a:gd name="connsiteX0" fmla="*/ 861699 w 9842414"/>
              <a:gd name="connsiteY0" fmla="*/ 705718 h 7574603"/>
              <a:gd name="connsiteX1" fmla="*/ 9842414 w 9842414"/>
              <a:gd name="connsiteY1" fmla="*/ 6529574 h 7574603"/>
              <a:gd name="connsiteX2" fmla="*/ 9820642 w 9842414"/>
              <a:gd name="connsiteY2" fmla="*/ 7574603 h 7574603"/>
              <a:gd name="connsiteX3" fmla="*/ 676642 w 9842414"/>
              <a:gd name="connsiteY3" fmla="*/ 7574603 h 7574603"/>
              <a:gd name="connsiteX4" fmla="*/ 665756 w 9842414"/>
              <a:gd name="connsiteY4" fmla="*/ 683947 h 7574603"/>
              <a:gd name="connsiteX5" fmla="*/ 861699 w 9842414"/>
              <a:gd name="connsiteY5" fmla="*/ 705718 h 7574603"/>
              <a:gd name="connsiteX0" fmla="*/ 861699 w 9842414"/>
              <a:gd name="connsiteY0" fmla="*/ 22502 h 6891387"/>
              <a:gd name="connsiteX1" fmla="*/ 9842414 w 9842414"/>
              <a:gd name="connsiteY1" fmla="*/ 5846358 h 6891387"/>
              <a:gd name="connsiteX2" fmla="*/ 9820642 w 9842414"/>
              <a:gd name="connsiteY2" fmla="*/ 6891387 h 6891387"/>
              <a:gd name="connsiteX3" fmla="*/ 676642 w 9842414"/>
              <a:gd name="connsiteY3" fmla="*/ 6891387 h 6891387"/>
              <a:gd name="connsiteX4" fmla="*/ 665756 w 9842414"/>
              <a:gd name="connsiteY4" fmla="*/ 731 h 6891387"/>
              <a:gd name="connsiteX5" fmla="*/ 861699 w 9842414"/>
              <a:gd name="connsiteY5" fmla="*/ 22502 h 6891387"/>
              <a:gd name="connsiteX0" fmla="*/ 992139 w 9972854"/>
              <a:gd name="connsiteY0" fmla="*/ 376101 h 7244986"/>
              <a:gd name="connsiteX1" fmla="*/ 9972854 w 9972854"/>
              <a:gd name="connsiteY1" fmla="*/ 6199957 h 7244986"/>
              <a:gd name="connsiteX2" fmla="*/ 9951082 w 9972854"/>
              <a:gd name="connsiteY2" fmla="*/ 7244986 h 7244986"/>
              <a:gd name="connsiteX3" fmla="*/ 807082 w 9972854"/>
              <a:gd name="connsiteY3" fmla="*/ 7244986 h 7244986"/>
              <a:gd name="connsiteX4" fmla="*/ 371653 w 9972854"/>
              <a:gd name="connsiteY4" fmla="*/ 354330 h 7244986"/>
              <a:gd name="connsiteX5" fmla="*/ 992139 w 9972854"/>
              <a:gd name="connsiteY5" fmla="*/ 376101 h 7244986"/>
              <a:gd name="connsiteX0" fmla="*/ 1053231 w 10033946"/>
              <a:gd name="connsiteY0" fmla="*/ 36709 h 6905594"/>
              <a:gd name="connsiteX1" fmla="*/ 10033946 w 10033946"/>
              <a:gd name="connsiteY1" fmla="*/ 5860565 h 6905594"/>
              <a:gd name="connsiteX2" fmla="*/ 10012174 w 10033946"/>
              <a:gd name="connsiteY2" fmla="*/ 6905594 h 6905594"/>
              <a:gd name="connsiteX3" fmla="*/ 868174 w 10033946"/>
              <a:gd name="connsiteY3" fmla="*/ 6905594 h 6905594"/>
              <a:gd name="connsiteX4" fmla="*/ 432745 w 10033946"/>
              <a:gd name="connsiteY4" fmla="*/ 14938 h 6905594"/>
              <a:gd name="connsiteX5" fmla="*/ 1053231 w 10033946"/>
              <a:gd name="connsiteY5" fmla="*/ 36709 h 6905594"/>
              <a:gd name="connsiteX0" fmla="*/ 1004225 w 9984940"/>
              <a:gd name="connsiteY0" fmla="*/ 115361 h 6984246"/>
              <a:gd name="connsiteX1" fmla="*/ 9984940 w 9984940"/>
              <a:gd name="connsiteY1" fmla="*/ 5939217 h 6984246"/>
              <a:gd name="connsiteX2" fmla="*/ 9963168 w 9984940"/>
              <a:gd name="connsiteY2" fmla="*/ 6984246 h 6984246"/>
              <a:gd name="connsiteX3" fmla="*/ 819168 w 9984940"/>
              <a:gd name="connsiteY3" fmla="*/ 6984246 h 6984246"/>
              <a:gd name="connsiteX4" fmla="*/ 351082 w 9984940"/>
              <a:gd name="connsiteY4" fmla="*/ 1780876 h 6984246"/>
              <a:gd name="connsiteX5" fmla="*/ 1004225 w 9984940"/>
              <a:gd name="connsiteY5" fmla="*/ 115361 h 6984246"/>
              <a:gd name="connsiteX0" fmla="*/ 1031162 w 10011877"/>
              <a:gd name="connsiteY0" fmla="*/ 142704 h 7011589"/>
              <a:gd name="connsiteX1" fmla="*/ 10011877 w 10011877"/>
              <a:gd name="connsiteY1" fmla="*/ 5966560 h 7011589"/>
              <a:gd name="connsiteX2" fmla="*/ 9990105 w 10011877"/>
              <a:gd name="connsiteY2" fmla="*/ 7011589 h 7011589"/>
              <a:gd name="connsiteX3" fmla="*/ 846105 w 10011877"/>
              <a:gd name="connsiteY3" fmla="*/ 7011589 h 7011589"/>
              <a:gd name="connsiteX4" fmla="*/ 378019 w 10011877"/>
              <a:gd name="connsiteY4" fmla="*/ 1808219 h 7011589"/>
              <a:gd name="connsiteX5" fmla="*/ 1031162 w 10011877"/>
              <a:gd name="connsiteY5" fmla="*/ 142704 h 7011589"/>
              <a:gd name="connsiteX0" fmla="*/ 942326 w 9923041"/>
              <a:gd name="connsiteY0" fmla="*/ 142704 h 7011589"/>
              <a:gd name="connsiteX1" fmla="*/ 9923041 w 9923041"/>
              <a:gd name="connsiteY1" fmla="*/ 5966560 h 7011589"/>
              <a:gd name="connsiteX2" fmla="*/ 9901269 w 9923041"/>
              <a:gd name="connsiteY2" fmla="*/ 7011589 h 7011589"/>
              <a:gd name="connsiteX3" fmla="*/ 757269 w 9923041"/>
              <a:gd name="connsiteY3" fmla="*/ 7011589 h 7011589"/>
              <a:gd name="connsiteX4" fmla="*/ 289183 w 9923041"/>
              <a:gd name="connsiteY4" fmla="*/ 1808219 h 7011589"/>
              <a:gd name="connsiteX5" fmla="*/ 942326 w 9923041"/>
              <a:gd name="connsiteY5" fmla="*/ 142704 h 7011589"/>
              <a:gd name="connsiteX0" fmla="*/ 1495807 w 10476522"/>
              <a:gd name="connsiteY0" fmla="*/ 142704 h 7011589"/>
              <a:gd name="connsiteX1" fmla="*/ 10476522 w 10476522"/>
              <a:gd name="connsiteY1" fmla="*/ 5966560 h 7011589"/>
              <a:gd name="connsiteX2" fmla="*/ 10454750 w 10476522"/>
              <a:gd name="connsiteY2" fmla="*/ 7011589 h 7011589"/>
              <a:gd name="connsiteX3" fmla="*/ 1310750 w 10476522"/>
              <a:gd name="connsiteY3" fmla="*/ 7011589 h 7011589"/>
              <a:gd name="connsiteX4" fmla="*/ 842664 w 10476522"/>
              <a:gd name="connsiteY4" fmla="*/ 1808219 h 7011589"/>
              <a:gd name="connsiteX5" fmla="*/ 1495807 w 10476522"/>
              <a:gd name="connsiteY5" fmla="*/ 142704 h 7011589"/>
              <a:gd name="connsiteX0" fmla="*/ 1495807 w 10476522"/>
              <a:gd name="connsiteY0" fmla="*/ 142704 h 7011589"/>
              <a:gd name="connsiteX1" fmla="*/ 10476522 w 10476522"/>
              <a:gd name="connsiteY1" fmla="*/ 5966560 h 7011589"/>
              <a:gd name="connsiteX2" fmla="*/ 10454750 w 10476522"/>
              <a:gd name="connsiteY2" fmla="*/ 7011589 h 7011589"/>
              <a:gd name="connsiteX3" fmla="*/ 1310750 w 10476522"/>
              <a:gd name="connsiteY3" fmla="*/ 7011589 h 7011589"/>
              <a:gd name="connsiteX4" fmla="*/ 842664 w 10476522"/>
              <a:gd name="connsiteY4" fmla="*/ 1808219 h 7011589"/>
              <a:gd name="connsiteX5" fmla="*/ 1495807 w 10476522"/>
              <a:gd name="connsiteY5" fmla="*/ 142704 h 7011589"/>
              <a:gd name="connsiteX0" fmla="*/ 1495807 w 10476522"/>
              <a:gd name="connsiteY0" fmla="*/ 142704 h 7011589"/>
              <a:gd name="connsiteX1" fmla="*/ 10476522 w 10476522"/>
              <a:gd name="connsiteY1" fmla="*/ 5966560 h 7011589"/>
              <a:gd name="connsiteX2" fmla="*/ 10454750 w 10476522"/>
              <a:gd name="connsiteY2" fmla="*/ 7011589 h 7011589"/>
              <a:gd name="connsiteX3" fmla="*/ 1310750 w 10476522"/>
              <a:gd name="connsiteY3" fmla="*/ 7011589 h 7011589"/>
              <a:gd name="connsiteX4" fmla="*/ 842664 w 10476522"/>
              <a:gd name="connsiteY4" fmla="*/ 1808219 h 7011589"/>
              <a:gd name="connsiteX5" fmla="*/ 1495807 w 10476522"/>
              <a:gd name="connsiteY5" fmla="*/ 142704 h 7011589"/>
              <a:gd name="connsiteX0" fmla="*/ 1495807 w 10476522"/>
              <a:gd name="connsiteY0" fmla="*/ 142704 h 7011589"/>
              <a:gd name="connsiteX1" fmla="*/ 10476522 w 10476522"/>
              <a:gd name="connsiteY1" fmla="*/ 5966560 h 7011589"/>
              <a:gd name="connsiteX2" fmla="*/ 10454750 w 10476522"/>
              <a:gd name="connsiteY2" fmla="*/ 7011589 h 7011589"/>
              <a:gd name="connsiteX3" fmla="*/ 1310750 w 10476522"/>
              <a:gd name="connsiteY3" fmla="*/ 7011589 h 7011589"/>
              <a:gd name="connsiteX4" fmla="*/ 842664 w 10476522"/>
              <a:gd name="connsiteY4" fmla="*/ 1808219 h 7011589"/>
              <a:gd name="connsiteX5" fmla="*/ 1495807 w 10476522"/>
              <a:gd name="connsiteY5" fmla="*/ 142704 h 7011589"/>
              <a:gd name="connsiteX0" fmla="*/ 1495807 w 10476522"/>
              <a:gd name="connsiteY0" fmla="*/ 845 h 6869730"/>
              <a:gd name="connsiteX1" fmla="*/ 10476522 w 10476522"/>
              <a:gd name="connsiteY1" fmla="*/ 5824701 h 6869730"/>
              <a:gd name="connsiteX2" fmla="*/ 10454750 w 10476522"/>
              <a:gd name="connsiteY2" fmla="*/ 6869730 h 6869730"/>
              <a:gd name="connsiteX3" fmla="*/ 1310750 w 10476522"/>
              <a:gd name="connsiteY3" fmla="*/ 6869730 h 6869730"/>
              <a:gd name="connsiteX4" fmla="*/ 842664 w 10476522"/>
              <a:gd name="connsiteY4" fmla="*/ 1666360 h 6869730"/>
              <a:gd name="connsiteX5" fmla="*/ 1495807 w 10476522"/>
              <a:gd name="connsiteY5" fmla="*/ 845 h 6869730"/>
              <a:gd name="connsiteX0" fmla="*/ 1495807 w 10476522"/>
              <a:gd name="connsiteY0" fmla="*/ 845 h 6869730"/>
              <a:gd name="connsiteX1" fmla="*/ 10476522 w 10476522"/>
              <a:gd name="connsiteY1" fmla="*/ 5824701 h 6869730"/>
              <a:gd name="connsiteX2" fmla="*/ 10454750 w 10476522"/>
              <a:gd name="connsiteY2" fmla="*/ 6869730 h 6869730"/>
              <a:gd name="connsiteX3" fmla="*/ 1310750 w 10476522"/>
              <a:gd name="connsiteY3" fmla="*/ 6869730 h 6869730"/>
              <a:gd name="connsiteX4" fmla="*/ 842664 w 10476522"/>
              <a:gd name="connsiteY4" fmla="*/ 1666360 h 6869730"/>
              <a:gd name="connsiteX5" fmla="*/ 1495807 w 10476522"/>
              <a:gd name="connsiteY5" fmla="*/ 845 h 6869730"/>
              <a:gd name="connsiteX0" fmla="*/ 1508784 w 10489499"/>
              <a:gd name="connsiteY0" fmla="*/ 81079 h 6949964"/>
              <a:gd name="connsiteX1" fmla="*/ 10489499 w 10489499"/>
              <a:gd name="connsiteY1" fmla="*/ 5904935 h 6949964"/>
              <a:gd name="connsiteX2" fmla="*/ 10467727 w 10489499"/>
              <a:gd name="connsiteY2" fmla="*/ 6949964 h 6949964"/>
              <a:gd name="connsiteX3" fmla="*/ 1323727 w 10489499"/>
              <a:gd name="connsiteY3" fmla="*/ 6949964 h 6949964"/>
              <a:gd name="connsiteX4" fmla="*/ 833870 w 10489499"/>
              <a:gd name="connsiteY4" fmla="*/ 189937 h 6949964"/>
              <a:gd name="connsiteX5" fmla="*/ 1508784 w 10489499"/>
              <a:gd name="connsiteY5" fmla="*/ 81079 h 6949964"/>
              <a:gd name="connsiteX0" fmla="*/ 1508784 w 10489499"/>
              <a:gd name="connsiteY0" fmla="*/ 6925 h 6875810"/>
              <a:gd name="connsiteX1" fmla="*/ 10489499 w 10489499"/>
              <a:gd name="connsiteY1" fmla="*/ 5830781 h 6875810"/>
              <a:gd name="connsiteX2" fmla="*/ 10467727 w 10489499"/>
              <a:gd name="connsiteY2" fmla="*/ 6875810 h 6875810"/>
              <a:gd name="connsiteX3" fmla="*/ 1323727 w 10489499"/>
              <a:gd name="connsiteY3" fmla="*/ 6875810 h 6875810"/>
              <a:gd name="connsiteX4" fmla="*/ 833870 w 10489499"/>
              <a:gd name="connsiteY4" fmla="*/ 115783 h 6875810"/>
              <a:gd name="connsiteX5" fmla="*/ 1508784 w 10489499"/>
              <a:gd name="connsiteY5" fmla="*/ 6925 h 6875810"/>
              <a:gd name="connsiteX0" fmla="*/ 1272714 w 10253429"/>
              <a:gd name="connsiteY0" fmla="*/ 15873 h 6884758"/>
              <a:gd name="connsiteX1" fmla="*/ 10253429 w 10253429"/>
              <a:gd name="connsiteY1" fmla="*/ 5839729 h 6884758"/>
              <a:gd name="connsiteX2" fmla="*/ 10231657 w 10253429"/>
              <a:gd name="connsiteY2" fmla="*/ 6884758 h 6884758"/>
              <a:gd name="connsiteX3" fmla="*/ 1087657 w 10253429"/>
              <a:gd name="connsiteY3" fmla="*/ 6884758 h 6884758"/>
              <a:gd name="connsiteX4" fmla="*/ 1033229 w 10253429"/>
              <a:gd name="connsiteY4" fmla="*/ 26760 h 6884758"/>
              <a:gd name="connsiteX5" fmla="*/ 1272714 w 10253429"/>
              <a:gd name="connsiteY5" fmla="*/ 15873 h 6884758"/>
              <a:gd name="connsiteX0" fmla="*/ 876349 w 9857064"/>
              <a:gd name="connsiteY0" fmla="*/ 15873 h 6884758"/>
              <a:gd name="connsiteX1" fmla="*/ 9857064 w 9857064"/>
              <a:gd name="connsiteY1" fmla="*/ 5839729 h 6884758"/>
              <a:gd name="connsiteX2" fmla="*/ 9835292 w 9857064"/>
              <a:gd name="connsiteY2" fmla="*/ 6884758 h 6884758"/>
              <a:gd name="connsiteX3" fmla="*/ 691292 w 9857064"/>
              <a:gd name="connsiteY3" fmla="*/ 6884758 h 6884758"/>
              <a:gd name="connsiteX4" fmla="*/ 636864 w 9857064"/>
              <a:gd name="connsiteY4" fmla="*/ 26760 h 6884758"/>
              <a:gd name="connsiteX5" fmla="*/ 876349 w 9857064"/>
              <a:gd name="connsiteY5" fmla="*/ 15873 h 6884758"/>
              <a:gd name="connsiteX0" fmla="*/ 239485 w 9220200"/>
              <a:gd name="connsiteY0" fmla="*/ 15873 h 6884758"/>
              <a:gd name="connsiteX1" fmla="*/ 9220200 w 9220200"/>
              <a:gd name="connsiteY1" fmla="*/ 5839729 h 6884758"/>
              <a:gd name="connsiteX2" fmla="*/ 9198428 w 9220200"/>
              <a:gd name="connsiteY2" fmla="*/ 6884758 h 6884758"/>
              <a:gd name="connsiteX3" fmla="*/ 54428 w 9220200"/>
              <a:gd name="connsiteY3" fmla="*/ 6884758 h 6884758"/>
              <a:gd name="connsiteX4" fmla="*/ 0 w 9220200"/>
              <a:gd name="connsiteY4" fmla="*/ 26760 h 6884758"/>
              <a:gd name="connsiteX5" fmla="*/ 239485 w 9220200"/>
              <a:gd name="connsiteY5" fmla="*/ 15873 h 6884758"/>
              <a:gd name="connsiteX0" fmla="*/ 407573 w 9220200"/>
              <a:gd name="connsiteY0" fmla="*/ 21461 h 6870175"/>
              <a:gd name="connsiteX1" fmla="*/ 9220200 w 9220200"/>
              <a:gd name="connsiteY1" fmla="*/ 5825146 h 6870175"/>
              <a:gd name="connsiteX2" fmla="*/ 9198428 w 9220200"/>
              <a:gd name="connsiteY2" fmla="*/ 6870175 h 6870175"/>
              <a:gd name="connsiteX3" fmla="*/ 54428 w 9220200"/>
              <a:gd name="connsiteY3" fmla="*/ 6870175 h 6870175"/>
              <a:gd name="connsiteX4" fmla="*/ 0 w 9220200"/>
              <a:gd name="connsiteY4" fmla="*/ 12177 h 6870175"/>
              <a:gd name="connsiteX5" fmla="*/ 407573 w 9220200"/>
              <a:gd name="connsiteY5" fmla="*/ 21461 h 6870175"/>
              <a:gd name="connsiteX0" fmla="*/ 407573 w 9220200"/>
              <a:gd name="connsiteY0" fmla="*/ 11222 h 6859936"/>
              <a:gd name="connsiteX1" fmla="*/ 9220200 w 9220200"/>
              <a:gd name="connsiteY1" fmla="*/ 5814907 h 6859936"/>
              <a:gd name="connsiteX2" fmla="*/ 9198428 w 9220200"/>
              <a:gd name="connsiteY2" fmla="*/ 6859936 h 6859936"/>
              <a:gd name="connsiteX3" fmla="*/ 54428 w 9220200"/>
              <a:gd name="connsiteY3" fmla="*/ 6859936 h 6859936"/>
              <a:gd name="connsiteX4" fmla="*/ 0 w 9220200"/>
              <a:gd name="connsiteY4" fmla="*/ 1938 h 6859936"/>
              <a:gd name="connsiteX5" fmla="*/ 407573 w 9220200"/>
              <a:gd name="connsiteY5" fmla="*/ 11222 h 6859936"/>
              <a:gd name="connsiteX0" fmla="*/ 407573 w 9220200"/>
              <a:gd name="connsiteY0" fmla="*/ 9809 h 6858523"/>
              <a:gd name="connsiteX1" fmla="*/ 9220200 w 9220200"/>
              <a:gd name="connsiteY1" fmla="*/ 5813494 h 6858523"/>
              <a:gd name="connsiteX2" fmla="*/ 9198428 w 9220200"/>
              <a:gd name="connsiteY2" fmla="*/ 6858523 h 6858523"/>
              <a:gd name="connsiteX3" fmla="*/ 54428 w 9220200"/>
              <a:gd name="connsiteY3" fmla="*/ 6858523 h 6858523"/>
              <a:gd name="connsiteX4" fmla="*/ 0 w 9220200"/>
              <a:gd name="connsiteY4" fmla="*/ 525 h 6858523"/>
              <a:gd name="connsiteX5" fmla="*/ 407573 w 9220200"/>
              <a:gd name="connsiteY5" fmla="*/ 9809 h 6858523"/>
              <a:gd name="connsiteX0" fmla="*/ 407573 w 9220200"/>
              <a:gd name="connsiteY0" fmla="*/ 9809 h 6858523"/>
              <a:gd name="connsiteX1" fmla="*/ 9220200 w 9220200"/>
              <a:gd name="connsiteY1" fmla="*/ 5813494 h 6858523"/>
              <a:gd name="connsiteX2" fmla="*/ 9198428 w 9220200"/>
              <a:gd name="connsiteY2" fmla="*/ 6858523 h 6858523"/>
              <a:gd name="connsiteX3" fmla="*/ 54428 w 9220200"/>
              <a:gd name="connsiteY3" fmla="*/ 6858523 h 6858523"/>
              <a:gd name="connsiteX4" fmla="*/ 0 w 9220200"/>
              <a:gd name="connsiteY4" fmla="*/ 525 h 6858523"/>
              <a:gd name="connsiteX5" fmla="*/ 407573 w 9220200"/>
              <a:gd name="connsiteY5" fmla="*/ 9809 h 6858523"/>
              <a:gd name="connsiteX0" fmla="*/ 407573 w 9220200"/>
              <a:gd name="connsiteY0" fmla="*/ 9809 h 6858523"/>
              <a:gd name="connsiteX1" fmla="*/ 9220200 w 9220200"/>
              <a:gd name="connsiteY1" fmla="*/ 5813494 h 6858523"/>
              <a:gd name="connsiteX2" fmla="*/ 9198428 w 9220200"/>
              <a:gd name="connsiteY2" fmla="*/ 6858523 h 6858523"/>
              <a:gd name="connsiteX3" fmla="*/ 54428 w 9220200"/>
              <a:gd name="connsiteY3" fmla="*/ 6858523 h 6858523"/>
              <a:gd name="connsiteX4" fmla="*/ 0 w 9220200"/>
              <a:gd name="connsiteY4" fmla="*/ 525 h 6858523"/>
              <a:gd name="connsiteX5" fmla="*/ 407573 w 9220200"/>
              <a:gd name="connsiteY5" fmla="*/ 9809 h 6858523"/>
              <a:gd name="connsiteX0" fmla="*/ 407573 w 9220200"/>
              <a:gd name="connsiteY0" fmla="*/ 9809 h 6858523"/>
              <a:gd name="connsiteX1" fmla="*/ 9220200 w 9220200"/>
              <a:gd name="connsiteY1" fmla="*/ 5813494 h 6858523"/>
              <a:gd name="connsiteX2" fmla="*/ 9198428 w 9220200"/>
              <a:gd name="connsiteY2" fmla="*/ 6858523 h 6858523"/>
              <a:gd name="connsiteX3" fmla="*/ 54428 w 9220200"/>
              <a:gd name="connsiteY3" fmla="*/ 6858523 h 6858523"/>
              <a:gd name="connsiteX4" fmla="*/ 0 w 9220200"/>
              <a:gd name="connsiteY4" fmla="*/ 525 h 6858523"/>
              <a:gd name="connsiteX5" fmla="*/ 407573 w 9220200"/>
              <a:gd name="connsiteY5" fmla="*/ 9809 h 6858523"/>
              <a:gd name="connsiteX0" fmla="*/ 407573 w 9220200"/>
              <a:gd name="connsiteY0" fmla="*/ 1 h 6862162"/>
              <a:gd name="connsiteX1" fmla="*/ 9220200 w 9220200"/>
              <a:gd name="connsiteY1" fmla="*/ 5817133 h 6862162"/>
              <a:gd name="connsiteX2" fmla="*/ 9198428 w 9220200"/>
              <a:gd name="connsiteY2" fmla="*/ 6862162 h 6862162"/>
              <a:gd name="connsiteX3" fmla="*/ 54428 w 9220200"/>
              <a:gd name="connsiteY3" fmla="*/ 6862162 h 6862162"/>
              <a:gd name="connsiteX4" fmla="*/ 0 w 9220200"/>
              <a:gd name="connsiteY4" fmla="*/ 4164 h 6862162"/>
              <a:gd name="connsiteX5" fmla="*/ 407573 w 9220200"/>
              <a:gd name="connsiteY5" fmla="*/ 1 h 6862162"/>
              <a:gd name="connsiteX0" fmla="*/ 400849 w 9213476"/>
              <a:gd name="connsiteY0" fmla="*/ 1 h 6862162"/>
              <a:gd name="connsiteX1" fmla="*/ 9213476 w 9213476"/>
              <a:gd name="connsiteY1" fmla="*/ 5817133 h 6862162"/>
              <a:gd name="connsiteX2" fmla="*/ 9191704 w 9213476"/>
              <a:gd name="connsiteY2" fmla="*/ 6862162 h 6862162"/>
              <a:gd name="connsiteX3" fmla="*/ 47704 w 9213476"/>
              <a:gd name="connsiteY3" fmla="*/ 6862162 h 6862162"/>
              <a:gd name="connsiteX4" fmla="*/ 0 w 9213476"/>
              <a:gd name="connsiteY4" fmla="*/ 4164 h 6862162"/>
              <a:gd name="connsiteX5" fmla="*/ 400849 w 9213476"/>
              <a:gd name="connsiteY5" fmla="*/ 1 h 6862162"/>
              <a:gd name="connsiteX0" fmla="*/ 400849 w 9213476"/>
              <a:gd name="connsiteY0" fmla="*/ 1 h 6882333"/>
              <a:gd name="connsiteX1" fmla="*/ 9213476 w 9213476"/>
              <a:gd name="connsiteY1" fmla="*/ 5837304 h 6882333"/>
              <a:gd name="connsiteX2" fmla="*/ 9191704 w 9213476"/>
              <a:gd name="connsiteY2" fmla="*/ 6882333 h 6882333"/>
              <a:gd name="connsiteX3" fmla="*/ 47704 w 9213476"/>
              <a:gd name="connsiteY3" fmla="*/ 6882333 h 6882333"/>
              <a:gd name="connsiteX4" fmla="*/ 0 w 9213476"/>
              <a:gd name="connsiteY4" fmla="*/ 24335 h 6882333"/>
              <a:gd name="connsiteX5" fmla="*/ 400849 w 9213476"/>
              <a:gd name="connsiteY5" fmla="*/ 1 h 6882333"/>
              <a:gd name="connsiteX0" fmla="*/ 400849 w 9213476"/>
              <a:gd name="connsiteY0" fmla="*/ 49625 h 6931957"/>
              <a:gd name="connsiteX1" fmla="*/ 9213476 w 9213476"/>
              <a:gd name="connsiteY1" fmla="*/ 5886928 h 6931957"/>
              <a:gd name="connsiteX2" fmla="*/ 9191704 w 9213476"/>
              <a:gd name="connsiteY2" fmla="*/ 6931957 h 6931957"/>
              <a:gd name="connsiteX3" fmla="*/ 47704 w 9213476"/>
              <a:gd name="connsiteY3" fmla="*/ 6931957 h 6931957"/>
              <a:gd name="connsiteX4" fmla="*/ 0 w 9213476"/>
              <a:gd name="connsiteY4" fmla="*/ 0 h 6931957"/>
              <a:gd name="connsiteX5" fmla="*/ 400849 w 9213476"/>
              <a:gd name="connsiteY5" fmla="*/ 49625 h 6931957"/>
              <a:gd name="connsiteX0" fmla="*/ 400849 w 9213476"/>
              <a:gd name="connsiteY0" fmla="*/ 2560 h 6884892"/>
              <a:gd name="connsiteX1" fmla="*/ 9213476 w 9213476"/>
              <a:gd name="connsiteY1" fmla="*/ 5839863 h 6884892"/>
              <a:gd name="connsiteX2" fmla="*/ 9191704 w 9213476"/>
              <a:gd name="connsiteY2" fmla="*/ 6884892 h 6884892"/>
              <a:gd name="connsiteX3" fmla="*/ 47704 w 9213476"/>
              <a:gd name="connsiteY3" fmla="*/ 6884892 h 6884892"/>
              <a:gd name="connsiteX4" fmla="*/ 0 w 9213476"/>
              <a:gd name="connsiteY4" fmla="*/ 0 h 6884892"/>
              <a:gd name="connsiteX5" fmla="*/ 400849 w 9213476"/>
              <a:gd name="connsiteY5" fmla="*/ 2560 h 6884892"/>
              <a:gd name="connsiteX0" fmla="*/ 2322247 w 9213476"/>
              <a:gd name="connsiteY0" fmla="*/ 2560 h 6884892"/>
              <a:gd name="connsiteX1" fmla="*/ 9213476 w 9213476"/>
              <a:gd name="connsiteY1" fmla="*/ 5839863 h 6884892"/>
              <a:gd name="connsiteX2" fmla="*/ 9191704 w 9213476"/>
              <a:gd name="connsiteY2" fmla="*/ 6884892 h 6884892"/>
              <a:gd name="connsiteX3" fmla="*/ 47704 w 9213476"/>
              <a:gd name="connsiteY3" fmla="*/ 6884892 h 6884892"/>
              <a:gd name="connsiteX4" fmla="*/ 0 w 9213476"/>
              <a:gd name="connsiteY4" fmla="*/ 0 h 6884892"/>
              <a:gd name="connsiteX5" fmla="*/ 2322247 w 9213476"/>
              <a:gd name="connsiteY5" fmla="*/ 2560 h 6884892"/>
              <a:gd name="connsiteX0" fmla="*/ 2322247 w 9213476"/>
              <a:gd name="connsiteY0" fmla="*/ 2560 h 6884892"/>
              <a:gd name="connsiteX1" fmla="*/ 9213476 w 9213476"/>
              <a:gd name="connsiteY1" fmla="*/ 5839863 h 6884892"/>
              <a:gd name="connsiteX2" fmla="*/ 9191704 w 9213476"/>
              <a:gd name="connsiteY2" fmla="*/ 6884892 h 6884892"/>
              <a:gd name="connsiteX3" fmla="*/ 47704 w 9213476"/>
              <a:gd name="connsiteY3" fmla="*/ 6884892 h 6884892"/>
              <a:gd name="connsiteX4" fmla="*/ 0 w 9213476"/>
              <a:gd name="connsiteY4" fmla="*/ 0 h 6884892"/>
              <a:gd name="connsiteX5" fmla="*/ 2322247 w 9213476"/>
              <a:gd name="connsiteY5" fmla="*/ 2560 h 6884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3476" h="6884892">
                <a:moveTo>
                  <a:pt x="2322247" y="2560"/>
                </a:moveTo>
                <a:cubicBezTo>
                  <a:pt x="2308123" y="33655"/>
                  <a:pt x="3487590" y="6032178"/>
                  <a:pt x="9213476" y="5839863"/>
                </a:cubicBezTo>
                <a:lnTo>
                  <a:pt x="9191704" y="6884892"/>
                </a:lnTo>
                <a:lnTo>
                  <a:pt x="47704" y="6884892"/>
                </a:lnTo>
                <a:cubicBezTo>
                  <a:pt x="20490" y="3455893"/>
                  <a:pt x="5443" y="849084"/>
                  <a:pt x="0" y="0"/>
                </a:cubicBezTo>
                <a:lnTo>
                  <a:pt x="2322247" y="256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152400" y="114782"/>
            <a:ext cx="8229600" cy="3657600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96000"/>
                </a:schemeClr>
              </a:gs>
              <a:gs pos="35000">
                <a:schemeClr val="dk1">
                  <a:tint val="37000"/>
                  <a:satMod val="300000"/>
                  <a:alpha val="97000"/>
                </a:schemeClr>
              </a:gs>
              <a:gs pos="100000">
                <a:schemeClr val="dk1">
                  <a:tint val="15000"/>
                  <a:satMod val="350000"/>
                  <a:alpha val="97000"/>
                </a:schemeClr>
              </a:gs>
            </a:gsLst>
          </a:gra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7454" y="241795"/>
            <a:ext cx="3799163" cy="55210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7000" y="267885"/>
            <a:ext cx="3760808" cy="547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34713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759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921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541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42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004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650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91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</a:schemeClr>
            </a:gs>
            <a:gs pos="57000">
              <a:schemeClr val="bg1">
                <a:lumMod val="95000"/>
              </a:schemeClr>
            </a:gs>
            <a:gs pos="60000">
              <a:schemeClr val="bg1"/>
            </a:gs>
            <a:gs pos="100000">
              <a:schemeClr val="bg1">
                <a:lumMod val="9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7FCD8-5642-4329-B86C-1EDDBAF08A4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5/11/2022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44D6E-1E6B-407A-B638-60D9E425D4C7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04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8.xml"/><Relationship Id="rId3" Type="http://schemas.openxmlformats.org/officeDocument/2006/relationships/image" Target="../media/image3.jpeg"/><Relationship Id="rId7" Type="http://schemas.openxmlformats.org/officeDocument/2006/relationships/slide" Target="slide14.xml"/><Relationship Id="rId12" Type="http://schemas.openxmlformats.org/officeDocument/2006/relationships/slide" Target="slide12.xml"/><Relationship Id="rId2" Type="http://schemas.openxmlformats.org/officeDocument/2006/relationships/notesSlide" Target="../notesSlides/notesSlide1.xml"/><Relationship Id="rId16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4.xml"/><Relationship Id="rId5" Type="http://schemas.openxmlformats.org/officeDocument/2006/relationships/slide" Target="slide6.xml"/><Relationship Id="rId15" Type="http://schemas.openxmlformats.org/officeDocument/2006/relationships/slide" Target="slide9.xml"/><Relationship Id="rId10" Type="http://schemas.openxmlformats.org/officeDocument/2006/relationships/slide" Target="slide11.xml"/><Relationship Id="rId4" Type="http://schemas.openxmlformats.org/officeDocument/2006/relationships/slide" Target="slide10.xml"/><Relationship Id="rId9" Type="http://schemas.openxmlformats.org/officeDocument/2006/relationships/slide" Target="slide7.xml"/><Relationship Id="rId1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7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bg1">
                <a:lumMod val="95000"/>
              </a:schemeClr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Ð¼ÑÐ»ÑÑÑÑÐ½ÑÐµ Ð³ÐµÑÐ¾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1203" y="1125059"/>
            <a:ext cx="5308837" cy="4777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02116" y="34724"/>
            <a:ext cx="6158392" cy="492853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  <a:alpha val="37000"/>
                </a:schemeClr>
              </a:gs>
              <a:gs pos="80000">
                <a:schemeClr val="bg1">
                  <a:lumMod val="65000"/>
                  <a:alpha val="92000"/>
                </a:schemeClr>
              </a:gs>
            </a:gsLst>
            <a:lin ang="16200000" scaled="0"/>
          </a:gra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Bookman Old Style" panose="02050604050505020204" pitchFamily="18" charset="0"/>
            </a:endParaRPr>
          </a:p>
        </p:txBody>
      </p:sp>
      <p:sp>
        <p:nvSpPr>
          <p:cNvPr id="11" name="Freeform 9">
            <a:hlinkClick r:id="rId4" action="ppaction://hlinksldjump"/>
          </p:cNvPr>
          <p:cNvSpPr>
            <a:spLocks/>
          </p:cNvSpPr>
          <p:nvPr/>
        </p:nvSpPr>
        <p:spPr bwMode="auto">
          <a:xfrm>
            <a:off x="82319" y="3643316"/>
            <a:ext cx="2135149" cy="1694660"/>
          </a:xfrm>
          <a:custGeom>
            <a:avLst/>
            <a:gdLst>
              <a:gd name="T0" fmla="*/ 427 w 588"/>
              <a:gd name="T1" fmla="*/ 20 h 466"/>
              <a:gd name="T2" fmla="*/ 427 w 588"/>
              <a:gd name="T3" fmla="*/ 193 h 466"/>
              <a:gd name="T4" fmla="*/ 507 w 588"/>
              <a:gd name="T5" fmla="*/ 157 h 466"/>
              <a:gd name="T6" fmla="*/ 511 w 588"/>
              <a:gd name="T7" fmla="*/ 308 h 466"/>
              <a:gd name="T8" fmla="*/ 431 w 588"/>
              <a:gd name="T9" fmla="*/ 272 h 466"/>
              <a:gd name="T10" fmla="*/ 417 w 588"/>
              <a:gd name="T11" fmla="*/ 356 h 466"/>
              <a:gd name="T12" fmla="*/ 429 w 588"/>
              <a:gd name="T13" fmla="*/ 445 h 466"/>
              <a:gd name="T14" fmla="*/ 338 w 588"/>
              <a:gd name="T15" fmla="*/ 460 h 466"/>
              <a:gd name="T16" fmla="*/ 252 w 588"/>
              <a:gd name="T17" fmla="*/ 443 h 466"/>
              <a:gd name="T18" fmla="*/ 271 w 588"/>
              <a:gd name="T19" fmla="*/ 408 h 466"/>
              <a:gd name="T20" fmla="*/ 289 w 588"/>
              <a:gd name="T21" fmla="*/ 374 h 466"/>
              <a:gd name="T22" fmla="*/ 141 w 588"/>
              <a:gd name="T23" fmla="*/ 372 h 466"/>
              <a:gd name="T24" fmla="*/ 177 w 588"/>
              <a:gd name="T25" fmla="*/ 443 h 466"/>
              <a:gd name="T26" fmla="*/ 91 w 588"/>
              <a:gd name="T27" fmla="*/ 460 h 466"/>
              <a:gd name="T28" fmla="*/ 2 w 588"/>
              <a:gd name="T29" fmla="*/ 445 h 466"/>
              <a:gd name="T30" fmla="*/ 1 w 588"/>
              <a:gd name="T31" fmla="*/ 22 h 466"/>
              <a:gd name="T32" fmla="*/ 89 w 588"/>
              <a:gd name="T33" fmla="*/ 5 h 466"/>
              <a:gd name="T34" fmla="*/ 177 w 588"/>
              <a:gd name="T35" fmla="*/ 22 h 466"/>
              <a:gd name="T36" fmla="*/ 141 w 588"/>
              <a:gd name="T37" fmla="*/ 92 h 466"/>
              <a:gd name="T38" fmla="*/ 289 w 588"/>
              <a:gd name="T39" fmla="*/ 93 h 466"/>
              <a:gd name="T40" fmla="*/ 271 w 588"/>
              <a:gd name="T41" fmla="*/ 57 h 466"/>
              <a:gd name="T42" fmla="*/ 252 w 588"/>
              <a:gd name="T43" fmla="*/ 22 h 466"/>
              <a:gd name="T44" fmla="*/ 338 w 588"/>
              <a:gd name="T45" fmla="*/ 5 h 466"/>
              <a:gd name="T46" fmla="*/ 427 w 588"/>
              <a:gd name="T47" fmla="*/ 20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88" h="466">
                <a:moveTo>
                  <a:pt x="427" y="20"/>
                </a:moveTo>
                <a:cubicBezTo>
                  <a:pt x="420" y="68"/>
                  <a:pt x="404" y="187"/>
                  <a:pt x="427" y="193"/>
                </a:cubicBezTo>
                <a:cubicBezTo>
                  <a:pt x="447" y="197"/>
                  <a:pt x="465" y="153"/>
                  <a:pt x="507" y="157"/>
                </a:cubicBezTo>
                <a:cubicBezTo>
                  <a:pt x="579" y="165"/>
                  <a:pt x="588" y="291"/>
                  <a:pt x="511" y="308"/>
                </a:cubicBezTo>
                <a:cubicBezTo>
                  <a:pt x="476" y="316"/>
                  <a:pt x="446" y="274"/>
                  <a:pt x="431" y="272"/>
                </a:cubicBezTo>
                <a:cubicBezTo>
                  <a:pt x="415" y="270"/>
                  <a:pt x="415" y="326"/>
                  <a:pt x="417" y="356"/>
                </a:cubicBezTo>
                <a:cubicBezTo>
                  <a:pt x="419" y="389"/>
                  <a:pt x="424" y="421"/>
                  <a:pt x="429" y="445"/>
                </a:cubicBezTo>
                <a:cubicBezTo>
                  <a:pt x="405" y="453"/>
                  <a:pt x="375" y="459"/>
                  <a:pt x="338" y="460"/>
                </a:cubicBezTo>
                <a:cubicBezTo>
                  <a:pt x="308" y="461"/>
                  <a:pt x="257" y="466"/>
                  <a:pt x="252" y="443"/>
                </a:cubicBezTo>
                <a:cubicBezTo>
                  <a:pt x="249" y="428"/>
                  <a:pt x="266" y="415"/>
                  <a:pt x="271" y="408"/>
                </a:cubicBezTo>
                <a:cubicBezTo>
                  <a:pt x="278" y="399"/>
                  <a:pt x="288" y="384"/>
                  <a:pt x="289" y="374"/>
                </a:cubicBezTo>
                <a:cubicBezTo>
                  <a:pt x="297" y="284"/>
                  <a:pt x="136" y="288"/>
                  <a:pt x="141" y="372"/>
                </a:cubicBezTo>
                <a:cubicBezTo>
                  <a:pt x="142" y="393"/>
                  <a:pt x="182" y="421"/>
                  <a:pt x="177" y="443"/>
                </a:cubicBezTo>
                <a:cubicBezTo>
                  <a:pt x="173" y="466"/>
                  <a:pt x="122" y="461"/>
                  <a:pt x="91" y="460"/>
                </a:cubicBezTo>
                <a:cubicBezTo>
                  <a:pt x="60" y="459"/>
                  <a:pt x="28" y="455"/>
                  <a:pt x="2" y="445"/>
                </a:cubicBezTo>
                <a:cubicBezTo>
                  <a:pt x="2" y="421"/>
                  <a:pt x="0" y="46"/>
                  <a:pt x="1" y="22"/>
                </a:cubicBezTo>
                <a:cubicBezTo>
                  <a:pt x="24" y="11"/>
                  <a:pt x="60" y="7"/>
                  <a:pt x="89" y="5"/>
                </a:cubicBezTo>
                <a:cubicBezTo>
                  <a:pt x="120" y="3"/>
                  <a:pt x="173" y="0"/>
                  <a:pt x="177" y="22"/>
                </a:cubicBezTo>
                <a:cubicBezTo>
                  <a:pt x="182" y="44"/>
                  <a:pt x="143" y="71"/>
                  <a:pt x="141" y="92"/>
                </a:cubicBezTo>
                <a:cubicBezTo>
                  <a:pt x="132" y="177"/>
                  <a:pt x="295" y="180"/>
                  <a:pt x="289" y="93"/>
                </a:cubicBezTo>
                <a:cubicBezTo>
                  <a:pt x="288" y="82"/>
                  <a:pt x="278" y="66"/>
                  <a:pt x="271" y="57"/>
                </a:cubicBezTo>
                <a:cubicBezTo>
                  <a:pt x="266" y="50"/>
                  <a:pt x="249" y="37"/>
                  <a:pt x="252" y="22"/>
                </a:cubicBezTo>
                <a:cubicBezTo>
                  <a:pt x="257" y="0"/>
                  <a:pt x="308" y="4"/>
                  <a:pt x="338" y="5"/>
                </a:cubicBezTo>
                <a:cubicBezTo>
                  <a:pt x="373" y="7"/>
                  <a:pt x="404" y="12"/>
                  <a:pt x="427" y="20"/>
                </a:cubicBezTo>
                <a:close/>
              </a:path>
            </a:pathLst>
          </a:custGeom>
          <a:solidFill>
            <a:srgbClr val="7030A0"/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45720" rIns="5486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9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Freeform 5">
            <a:hlinkClick r:id="rId5" action="ppaction://hlinksldjump"/>
          </p:cNvPr>
          <p:cNvSpPr>
            <a:spLocks/>
          </p:cNvSpPr>
          <p:nvPr/>
        </p:nvSpPr>
        <p:spPr bwMode="auto">
          <a:xfrm>
            <a:off x="102116" y="1593473"/>
            <a:ext cx="1619716" cy="2691879"/>
          </a:xfrm>
          <a:custGeom>
            <a:avLst/>
            <a:gdLst>
              <a:gd name="T0" fmla="*/ 0 w 445"/>
              <a:gd name="T1" fmla="*/ 160 h 742"/>
              <a:gd name="T2" fmla="*/ 173 w 445"/>
              <a:gd name="T3" fmla="*/ 160 h 742"/>
              <a:gd name="T4" fmla="*/ 137 w 445"/>
              <a:gd name="T5" fmla="*/ 80 h 742"/>
              <a:gd name="T6" fmla="*/ 288 w 445"/>
              <a:gd name="T7" fmla="*/ 76 h 742"/>
              <a:gd name="T8" fmla="*/ 252 w 445"/>
              <a:gd name="T9" fmla="*/ 157 h 742"/>
              <a:gd name="T10" fmla="*/ 336 w 445"/>
              <a:gd name="T11" fmla="*/ 170 h 742"/>
              <a:gd name="T12" fmla="*/ 424 w 445"/>
              <a:gd name="T13" fmla="*/ 159 h 742"/>
              <a:gd name="T14" fmla="*/ 440 w 445"/>
              <a:gd name="T15" fmla="*/ 249 h 742"/>
              <a:gd name="T16" fmla="*/ 422 w 445"/>
              <a:gd name="T17" fmla="*/ 335 h 742"/>
              <a:gd name="T18" fmla="*/ 388 w 445"/>
              <a:gd name="T19" fmla="*/ 316 h 742"/>
              <a:gd name="T20" fmla="*/ 353 w 445"/>
              <a:gd name="T21" fmla="*/ 299 h 742"/>
              <a:gd name="T22" fmla="*/ 351 w 445"/>
              <a:gd name="T23" fmla="*/ 447 h 742"/>
              <a:gd name="T24" fmla="*/ 422 w 445"/>
              <a:gd name="T25" fmla="*/ 410 h 742"/>
              <a:gd name="T26" fmla="*/ 439 w 445"/>
              <a:gd name="T27" fmla="*/ 497 h 742"/>
              <a:gd name="T28" fmla="*/ 424 w 445"/>
              <a:gd name="T29" fmla="*/ 585 h 742"/>
              <a:gd name="T30" fmla="*/ 336 w 445"/>
              <a:gd name="T31" fmla="*/ 575 h 742"/>
              <a:gd name="T32" fmla="*/ 251 w 445"/>
              <a:gd name="T33" fmla="*/ 587 h 742"/>
              <a:gd name="T34" fmla="*/ 287 w 445"/>
              <a:gd name="T35" fmla="*/ 667 h 742"/>
              <a:gd name="T36" fmla="*/ 136 w 445"/>
              <a:gd name="T37" fmla="*/ 665 h 742"/>
              <a:gd name="T38" fmla="*/ 149 w 445"/>
              <a:gd name="T39" fmla="*/ 621 h 742"/>
              <a:gd name="T40" fmla="*/ 172 w 445"/>
              <a:gd name="T41" fmla="*/ 587 h 742"/>
              <a:gd name="T42" fmla="*/ 88 w 445"/>
              <a:gd name="T43" fmla="*/ 575 h 742"/>
              <a:gd name="T44" fmla="*/ 2 w 445"/>
              <a:gd name="T45" fmla="*/ 586 h 742"/>
              <a:gd name="T46" fmla="*/ 0 w 445"/>
              <a:gd name="T47" fmla="*/ 16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5" h="742">
                <a:moveTo>
                  <a:pt x="0" y="160"/>
                </a:moveTo>
                <a:cubicBezTo>
                  <a:pt x="48" y="167"/>
                  <a:pt x="166" y="183"/>
                  <a:pt x="173" y="160"/>
                </a:cubicBezTo>
                <a:cubicBezTo>
                  <a:pt x="176" y="140"/>
                  <a:pt x="133" y="122"/>
                  <a:pt x="137" y="80"/>
                </a:cubicBezTo>
                <a:cubicBezTo>
                  <a:pt x="145" y="8"/>
                  <a:pt x="271" y="0"/>
                  <a:pt x="288" y="76"/>
                </a:cubicBezTo>
                <a:cubicBezTo>
                  <a:pt x="296" y="112"/>
                  <a:pt x="254" y="141"/>
                  <a:pt x="252" y="157"/>
                </a:cubicBezTo>
                <a:cubicBezTo>
                  <a:pt x="249" y="172"/>
                  <a:pt x="306" y="172"/>
                  <a:pt x="336" y="170"/>
                </a:cubicBezTo>
                <a:cubicBezTo>
                  <a:pt x="368" y="168"/>
                  <a:pt x="400" y="163"/>
                  <a:pt x="424" y="159"/>
                </a:cubicBezTo>
                <a:cubicBezTo>
                  <a:pt x="433" y="183"/>
                  <a:pt x="438" y="213"/>
                  <a:pt x="440" y="249"/>
                </a:cubicBezTo>
                <a:cubicBezTo>
                  <a:pt x="441" y="280"/>
                  <a:pt x="445" y="331"/>
                  <a:pt x="422" y="335"/>
                </a:cubicBezTo>
                <a:cubicBezTo>
                  <a:pt x="407" y="338"/>
                  <a:pt x="395" y="321"/>
                  <a:pt x="388" y="316"/>
                </a:cubicBezTo>
                <a:cubicBezTo>
                  <a:pt x="379" y="309"/>
                  <a:pt x="363" y="300"/>
                  <a:pt x="353" y="299"/>
                </a:cubicBezTo>
                <a:cubicBezTo>
                  <a:pt x="264" y="291"/>
                  <a:pt x="267" y="452"/>
                  <a:pt x="351" y="447"/>
                </a:cubicBezTo>
                <a:cubicBezTo>
                  <a:pt x="373" y="445"/>
                  <a:pt x="401" y="406"/>
                  <a:pt x="422" y="410"/>
                </a:cubicBezTo>
                <a:cubicBezTo>
                  <a:pt x="445" y="415"/>
                  <a:pt x="441" y="465"/>
                  <a:pt x="439" y="497"/>
                </a:cubicBezTo>
                <a:cubicBezTo>
                  <a:pt x="438" y="527"/>
                  <a:pt x="434" y="559"/>
                  <a:pt x="424" y="585"/>
                </a:cubicBezTo>
                <a:cubicBezTo>
                  <a:pt x="402" y="584"/>
                  <a:pt x="368" y="578"/>
                  <a:pt x="336" y="575"/>
                </a:cubicBezTo>
                <a:cubicBezTo>
                  <a:pt x="276" y="572"/>
                  <a:pt x="255" y="572"/>
                  <a:pt x="251" y="587"/>
                </a:cubicBezTo>
                <a:cubicBezTo>
                  <a:pt x="247" y="601"/>
                  <a:pt x="292" y="627"/>
                  <a:pt x="287" y="667"/>
                </a:cubicBezTo>
                <a:cubicBezTo>
                  <a:pt x="278" y="741"/>
                  <a:pt x="143" y="742"/>
                  <a:pt x="136" y="665"/>
                </a:cubicBezTo>
                <a:cubicBezTo>
                  <a:pt x="134" y="647"/>
                  <a:pt x="143" y="631"/>
                  <a:pt x="149" y="621"/>
                </a:cubicBezTo>
                <a:cubicBezTo>
                  <a:pt x="156" y="612"/>
                  <a:pt x="175" y="598"/>
                  <a:pt x="172" y="587"/>
                </a:cubicBezTo>
                <a:cubicBezTo>
                  <a:pt x="168" y="566"/>
                  <a:pt x="112" y="573"/>
                  <a:pt x="88" y="575"/>
                </a:cubicBezTo>
                <a:cubicBezTo>
                  <a:pt x="51" y="577"/>
                  <a:pt x="24" y="581"/>
                  <a:pt x="2" y="586"/>
                </a:cubicBezTo>
                <a:cubicBezTo>
                  <a:pt x="2" y="562"/>
                  <a:pt x="1" y="190"/>
                  <a:pt x="0" y="160"/>
                </a:cubicBezTo>
                <a:close/>
              </a:path>
            </a:pathLst>
          </a:custGeom>
          <a:solidFill>
            <a:schemeClr val="accent6"/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5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Freeform 1">
            <a:hlinkClick r:id="rId6" action="ppaction://hlinksldjump"/>
          </p:cNvPr>
          <p:cNvSpPr>
            <a:spLocks/>
          </p:cNvSpPr>
          <p:nvPr/>
        </p:nvSpPr>
        <p:spPr bwMode="auto">
          <a:xfrm>
            <a:off x="102116" y="630597"/>
            <a:ext cx="2135149" cy="1621245"/>
          </a:xfrm>
          <a:custGeom>
            <a:avLst/>
            <a:gdLst>
              <a:gd name="T0" fmla="*/ 427 w 588"/>
              <a:gd name="T1" fmla="*/ 0 h 446"/>
              <a:gd name="T2" fmla="*/ 427 w 588"/>
              <a:gd name="T3" fmla="*/ 173 h 446"/>
              <a:gd name="T4" fmla="*/ 507 w 588"/>
              <a:gd name="T5" fmla="*/ 137 h 446"/>
              <a:gd name="T6" fmla="*/ 511 w 588"/>
              <a:gd name="T7" fmla="*/ 288 h 446"/>
              <a:gd name="T8" fmla="*/ 431 w 588"/>
              <a:gd name="T9" fmla="*/ 252 h 446"/>
              <a:gd name="T10" fmla="*/ 417 w 588"/>
              <a:gd name="T11" fmla="*/ 336 h 446"/>
              <a:gd name="T12" fmla="*/ 429 w 588"/>
              <a:gd name="T13" fmla="*/ 425 h 446"/>
              <a:gd name="T14" fmla="*/ 338 w 588"/>
              <a:gd name="T15" fmla="*/ 440 h 446"/>
              <a:gd name="T16" fmla="*/ 252 w 588"/>
              <a:gd name="T17" fmla="*/ 423 h 446"/>
              <a:gd name="T18" fmla="*/ 271 w 588"/>
              <a:gd name="T19" fmla="*/ 388 h 446"/>
              <a:gd name="T20" fmla="*/ 289 w 588"/>
              <a:gd name="T21" fmla="*/ 354 h 446"/>
              <a:gd name="T22" fmla="*/ 141 w 588"/>
              <a:gd name="T23" fmla="*/ 352 h 446"/>
              <a:gd name="T24" fmla="*/ 177 w 588"/>
              <a:gd name="T25" fmla="*/ 423 h 446"/>
              <a:gd name="T26" fmla="*/ 91 w 588"/>
              <a:gd name="T27" fmla="*/ 440 h 446"/>
              <a:gd name="T28" fmla="*/ 2 w 588"/>
              <a:gd name="T29" fmla="*/ 425 h 446"/>
              <a:gd name="T30" fmla="*/ 1 w 588"/>
              <a:gd name="T31" fmla="*/ 2 h 446"/>
              <a:gd name="T32" fmla="*/ 427 w 588"/>
              <a:gd name="T33" fmla="*/ 0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88" h="446">
                <a:moveTo>
                  <a:pt x="427" y="0"/>
                </a:moveTo>
                <a:cubicBezTo>
                  <a:pt x="420" y="48"/>
                  <a:pt x="404" y="167"/>
                  <a:pt x="427" y="173"/>
                </a:cubicBezTo>
                <a:cubicBezTo>
                  <a:pt x="447" y="177"/>
                  <a:pt x="465" y="133"/>
                  <a:pt x="507" y="137"/>
                </a:cubicBezTo>
                <a:cubicBezTo>
                  <a:pt x="579" y="145"/>
                  <a:pt x="588" y="271"/>
                  <a:pt x="511" y="288"/>
                </a:cubicBezTo>
                <a:cubicBezTo>
                  <a:pt x="476" y="296"/>
                  <a:pt x="446" y="254"/>
                  <a:pt x="431" y="252"/>
                </a:cubicBezTo>
                <a:cubicBezTo>
                  <a:pt x="415" y="250"/>
                  <a:pt x="415" y="306"/>
                  <a:pt x="417" y="336"/>
                </a:cubicBezTo>
                <a:cubicBezTo>
                  <a:pt x="419" y="369"/>
                  <a:pt x="424" y="401"/>
                  <a:pt x="429" y="425"/>
                </a:cubicBezTo>
                <a:cubicBezTo>
                  <a:pt x="405" y="433"/>
                  <a:pt x="375" y="439"/>
                  <a:pt x="338" y="440"/>
                </a:cubicBezTo>
                <a:cubicBezTo>
                  <a:pt x="308" y="441"/>
                  <a:pt x="257" y="446"/>
                  <a:pt x="252" y="423"/>
                </a:cubicBezTo>
                <a:cubicBezTo>
                  <a:pt x="249" y="408"/>
                  <a:pt x="266" y="395"/>
                  <a:pt x="271" y="388"/>
                </a:cubicBezTo>
                <a:cubicBezTo>
                  <a:pt x="278" y="379"/>
                  <a:pt x="288" y="364"/>
                  <a:pt x="289" y="354"/>
                </a:cubicBezTo>
                <a:cubicBezTo>
                  <a:pt x="297" y="264"/>
                  <a:pt x="136" y="268"/>
                  <a:pt x="141" y="352"/>
                </a:cubicBezTo>
                <a:cubicBezTo>
                  <a:pt x="142" y="373"/>
                  <a:pt x="182" y="401"/>
                  <a:pt x="177" y="423"/>
                </a:cubicBezTo>
                <a:cubicBezTo>
                  <a:pt x="173" y="446"/>
                  <a:pt x="122" y="441"/>
                  <a:pt x="91" y="440"/>
                </a:cubicBezTo>
                <a:cubicBezTo>
                  <a:pt x="60" y="439"/>
                  <a:pt x="28" y="435"/>
                  <a:pt x="2" y="425"/>
                </a:cubicBezTo>
                <a:cubicBezTo>
                  <a:pt x="2" y="401"/>
                  <a:pt x="0" y="26"/>
                  <a:pt x="1" y="2"/>
                </a:cubicBezTo>
                <a:cubicBezTo>
                  <a:pt x="27" y="2"/>
                  <a:pt x="403" y="1"/>
                  <a:pt x="427" y="0"/>
                </a:cubicBezTo>
                <a:close/>
              </a:path>
            </a:pathLst>
          </a:custGeom>
          <a:solidFill>
            <a:srgbClr val="FF0000"/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548640" bIns="2743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latin typeface="Bookman Old Style" panose="02050604050505020204" pitchFamily="18" charset="0"/>
              </a:rPr>
              <a:t>1</a:t>
            </a:r>
            <a:endParaRPr lang="en-US" sz="3600" dirty="0">
              <a:latin typeface="Bookman Old Style" panose="02050604050505020204" pitchFamily="18" charset="0"/>
            </a:endParaRPr>
          </a:p>
        </p:txBody>
      </p:sp>
      <p:sp>
        <p:nvSpPr>
          <p:cNvPr id="22" name="Freeform 17">
            <a:hlinkClick r:id="rId7" action="ppaction://hlinksldjump"/>
          </p:cNvPr>
          <p:cNvSpPr>
            <a:spLocks/>
          </p:cNvSpPr>
          <p:nvPr/>
        </p:nvSpPr>
        <p:spPr bwMode="auto">
          <a:xfrm>
            <a:off x="82319" y="4671123"/>
            <a:ext cx="1619715" cy="2129030"/>
          </a:xfrm>
          <a:custGeom>
            <a:avLst/>
            <a:gdLst>
              <a:gd name="T0" fmla="*/ 0 w 445"/>
              <a:gd name="T1" fmla="*/ 160 h 586"/>
              <a:gd name="T2" fmla="*/ 173 w 445"/>
              <a:gd name="T3" fmla="*/ 160 h 586"/>
              <a:gd name="T4" fmla="*/ 137 w 445"/>
              <a:gd name="T5" fmla="*/ 80 h 586"/>
              <a:gd name="T6" fmla="*/ 288 w 445"/>
              <a:gd name="T7" fmla="*/ 76 h 586"/>
              <a:gd name="T8" fmla="*/ 252 w 445"/>
              <a:gd name="T9" fmla="*/ 157 h 586"/>
              <a:gd name="T10" fmla="*/ 336 w 445"/>
              <a:gd name="T11" fmla="*/ 170 h 586"/>
              <a:gd name="T12" fmla="*/ 424 w 445"/>
              <a:gd name="T13" fmla="*/ 159 h 586"/>
              <a:gd name="T14" fmla="*/ 440 w 445"/>
              <a:gd name="T15" fmla="*/ 249 h 586"/>
              <a:gd name="T16" fmla="*/ 422 w 445"/>
              <a:gd name="T17" fmla="*/ 335 h 586"/>
              <a:gd name="T18" fmla="*/ 388 w 445"/>
              <a:gd name="T19" fmla="*/ 316 h 586"/>
              <a:gd name="T20" fmla="*/ 353 w 445"/>
              <a:gd name="T21" fmla="*/ 299 h 586"/>
              <a:gd name="T22" fmla="*/ 351 w 445"/>
              <a:gd name="T23" fmla="*/ 447 h 586"/>
              <a:gd name="T24" fmla="*/ 422 w 445"/>
              <a:gd name="T25" fmla="*/ 410 h 586"/>
              <a:gd name="T26" fmla="*/ 439 w 445"/>
              <a:gd name="T27" fmla="*/ 497 h 586"/>
              <a:gd name="T28" fmla="*/ 424 w 445"/>
              <a:gd name="T29" fmla="*/ 585 h 586"/>
              <a:gd name="T30" fmla="*/ 2 w 445"/>
              <a:gd name="T31" fmla="*/ 586 h 586"/>
              <a:gd name="T32" fmla="*/ 0 w 445"/>
              <a:gd name="T33" fmla="*/ 160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5" h="586">
                <a:moveTo>
                  <a:pt x="0" y="160"/>
                </a:moveTo>
                <a:cubicBezTo>
                  <a:pt x="48" y="167"/>
                  <a:pt x="166" y="183"/>
                  <a:pt x="173" y="160"/>
                </a:cubicBezTo>
                <a:cubicBezTo>
                  <a:pt x="176" y="140"/>
                  <a:pt x="133" y="122"/>
                  <a:pt x="137" y="80"/>
                </a:cubicBezTo>
                <a:cubicBezTo>
                  <a:pt x="145" y="8"/>
                  <a:pt x="271" y="0"/>
                  <a:pt x="288" y="76"/>
                </a:cubicBezTo>
                <a:cubicBezTo>
                  <a:pt x="296" y="112"/>
                  <a:pt x="254" y="141"/>
                  <a:pt x="252" y="157"/>
                </a:cubicBezTo>
                <a:cubicBezTo>
                  <a:pt x="249" y="172"/>
                  <a:pt x="306" y="172"/>
                  <a:pt x="336" y="170"/>
                </a:cubicBezTo>
                <a:cubicBezTo>
                  <a:pt x="368" y="168"/>
                  <a:pt x="400" y="163"/>
                  <a:pt x="424" y="159"/>
                </a:cubicBezTo>
                <a:cubicBezTo>
                  <a:pt x="433" y="183"/>
                  <a:pt x="438" y="213"/>
                  <a:pt x="440" y="249"/>
                </a:cubicBezTo>
                <a:cubicBezTo>
                  <a:pt x="441" y="280"/>
                  <a:pt x="445" y="331"/>
                  <a:pt x="422" y="335"/>
                </a:cubicBezTo>
                <a:cubicBezTo>
                  <a:pt x="407" y="338"/>
                  <a:pt x="395" y="321"/>
                  <a:pt x="388" y="316"/>
                </a:cubicBezTo>
                <a:cubicBezTo>
                  <a:pt x="379" y="309"/>
                  <a:pt x="363" y="300"/>
                  <a:pt x="353" y="299"/>
                </a:cubicBezTo>
                <a:cubicBezTo>
                  <a:pt x="264" y="291"/>
                  <a:pt x="267" y="452"/>
                  <a:pt x="351" y="447"/>
                </a:cubicBezTo>
                <a:cubicBezTo>
                  <a:pt x="373" y="445"/>
                  <a:pt x="401" y="406"/>
                  <a:pt x="422" y="410"/>
                </a:cubicBezTo>
                <a:cubicBezTo>
                  <a:pt x="445" y="415"/>
                  <a:pt x="441" y="465"/>
                  <a:pt x="439" y="497"/>
                </a:cubicBezTo>
                <a:cubicBezTo>
                  <a:pt x="438" y="527"/>
                  <a:pt x="434" y="559"/>
                  <a:pt x="424" y="585"/>
                </a:cubicBezTo>
                <a:cubicBezTo>
                  <a:pt x="383" y="586"/>
                  <a:pt x="26" y="586"/>
                  <a:pt x="2" y="586"/>
                </a:cubicBezTo>
                <a:cubicBezTo>
                  <a:pt x="2" y="562"/>
                  <a:pt x="1" y="190"/>
                  <a:pt x="0" y="16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548640" rIns="36576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latin typeface="Bookman Old Style" panose="02050604050505020204" pitchFamily="18" charset="0"/>
              </a:rPr>
              <a:t>13</a:t>
            </a:r>
          </a:p>
        </p:txBody>
      </p:sp>
      <p:sp>
        <p:nvSpPr>
          <p:cNvPr id="24" name="Freeform 9">
            <a:hlinkClick r:id="rId8" action="ppaction://hlinksldjump"/>
          </p:cNvPr>
          <p:cNvSpPr>
            <a:spLocks/>
          </p:cNvSpPr>
          <p:nvPr/>
        </p:nvSpPr>
        <p:spPr bwMode="auto">
          <a:xfrm rot="5400000">
            <a:off x="1347771" y="858561"/>
            <a:ext cx="2135149" cy="1694660"/>
          </a:xfrm>
          <a:custGeom>
            <a:avLst/>
            <a:gdLst>
              <a:gd name="T0" fmla="*/ 427 w 588"/>
              <a:gd name="T1" fmla="*/ 20 h 466"/>
              <a:gd name="T2" fmla="*/ 427 w 588"/>
              <a:gd name="T3" fmla="*/ 193 h 466"/>
              <a:gd name="T4" fmla="*/ 507 w 588"/>
              <a:gd name="T5" fmla="*/ 157 h 466"/>
              <a:gd name="T6" fmla="*/ 511 w 588"/>
              <a:gd name="T7" fmla="*/ 308 h 466"/>
              <a:gd name="T8" fmla="*/ 431 w 588"/>
              <a:gd name="T9" fmla="*/ 272 h 466"/>
              <a:gd name="T10" fmla="*/ 417 w 588"/>
              <a:gd name="T11" fmla="*/ 356 h 466"/>
              <a:gd name="T12" fmla="*/ 429 w 588"/>
              <a:gd name="T13" fmla="*/ 445 h 466"/>
              <a:gd name="T14" fmla="*/ 338 w 588"/>
              <a:gd name="T15" fmla="*/ 460 h 466"/>
              <a:gd name="T16" fmla="*/ 252 w 588"/>
              <a:gd name="T17" fmla="*/ 443 h 466"/>
              <a:gd name="T18" fmla="*/ 271 w 588"/>
              <a:gd name="T19" fmla="*/ 408 h 466"/>
              <a:gd name="T20" fmla="*/ 289 w 588"/>
              <a:gd name="T21" fmla="*/ 374 h 466"/>
              <a:gd name="T22" fmla="*/ 141 w 588"/>
              <a:gd name="T23" fmla="*/ 372 h 466"/>
              <a:gd name="T24" fmla="*/ 177 w 588"/>
              <a:gd name="T25" fmla="*/ 443 h 466"/>
              <a:gd name="T26" fmla="*/ 91 w 588"/>
              <a:gd name="T27" fmla="*/ 460 h 466"/>
              <a:gd name="T28" fmla="*/ 2 w 588"/>
              <a:gd name="T29" fmla="*/ 445 h 466"/>
              <a:gd name="T30" fmla="*/ 1 w 588"/>
              <a:gd name="T31" fmla="*/ 22 h 466"/>
              <a:gd name="T32" fmla="*/ 89 w 588"/>
              <a:gd name="T33" fmla="*/ 5 h 466"/>
              <a:gd name="T34" fmla="*/ 177 w 588"/>
              <a:gd name="T35" fmla="*/ 22 h 466"/>
              <a:gd name="T36" fmla="*/ 141 w 588"/>
              <a:gd name="T37" fmla="*/ 92 h 466"/>
              <a:gd name="T38" fmla="*/ 289 w 588"/>
              <a:gd name="T39" fmla="*/ 93 h 466"/>
              <a:gd name="T40" fmla="*/ 271 w 588"/>
              <a:gd name="T41" fmla="*/ 57 h 466"/>
              <a:gd name="T42" fmla="*/ 252 w 588"/>
              <a:gd name="T43" fmla="*/ 22 h 466"/>
              <a:gd name="T44" fmla="*/ 338 w 588"/>
              <a:gd name="T45" fmla="*/ 5 h 466"/>
              <a:gd name="T46" fmla="*/ 427 w 588"/>
              <a:gd name="T47" fmla="*/ 20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88" h="466">
                <a:moveTo>
                  <a:pt x="427" y="20"/>
                </a:moveTo>
                <a:cubicBezTo>
                  <a:pt x="420" y="68"/>
                  <a:pt x="404" y="187"/>
                  <a:pt x="427" y="193"/>
                </a:cubicBezTo>
                <a:cubicBezTo>
                  <a:pt x="447" y="197"/>
                  <a:pt x="465" y="153"/>
                  <a:pt x="507" y="157"/>
                </a:cubicBezTo>
                <a:cubicBezTo>
                  <a:pt x="579" y="165"/>
                  <a:pt x="588" y="291"/>
                  <a:pt x="511" y="308"/>
                </a:cubicBezTo>
                <a:cubicBezTo>
                  <a:pt x="476" y="316"/>
                  <a:pt x="446" y="274"/>
                  <a:pt x="431" y="272"/>
                </a:cubicBezTo>
                <a:cubicBezTo>
                  <a:pt x="415" y="270"/>
                  <a:pt x="415" y="326"/>
                  <a:pt x="417" y="356"/>
                </a:cubicBezTo>
                <a:cubicBezTo>
                  <a:pt x="419" y="389"/>
                  <a:pt x="424" y="421"/>
                  <a:pt x="429" y="445"/>
                </a:cubicBezTo>
                <a:cubicBezTo>
                  <a:pt x="405" y="453"/>
                  <a:pt x="375" y="459"/>
                  <a:pt x="338" y="460"/>
                </a:cubicBezTo>
                <a:cubicBezTo>
                  <a:pt x="308" y="461"/>
                  <a:pt x="257" y="466"/>
                  <a:pt x="252" y="443"/>
                </a:cubicBezTo>
                <a:cubicBezTo>
                  <a:pt x="249" y="428"/>
                  <a:pt x="266" y="415"/>
                  <a:pt x="271" y="408"/>
                </a:cubicBezTo>
                <a:cubicBezTo>
                  <a:pt x="278" y="399"/>
                  <a:pt x="288" y="384"/>
                  <a:pt x="289" y="374"/>
                </a:cubicBezTo>
                <a:cubicBezTo>
                  <a:pt x="297" y="284"/>
                  <a:pt x="136" y="288"/>
                  <a:pt x="141" y="372"/>
                </a:cubicBezTo>
                <a:cubicBezTo>
                  <a:pt x="142" y="393"/>
                  <a:pt x="182" y="421"/>
                  <a:pt x="177" y="443"/>
                </a:cubicBezTo>
                <a:cubicBezTo>
                  <a:pt x="173" y="466"/>
                  <a:pt x="122" y="461"/>
                  <a:pt x="91" y="460"/>
                </a:cubicBezTo>
                <a:cubicBezTo>
                  <a:pt x="60" y="459"/>
                  <a:pt x="28" y="455"/>
                  <a:pt x="2" y="445"/>
                </a:cubicBezTo>
                <a:cubicBezTo>
                  <a:pt x="2" y="421"/>
                  <a:pt x="0" y="46"/>
                  <a:pt x="1" y="22"/>
                </a:cubicBezTo>
                <a:cubicBezTo>
                  <a:pt x="24" y="11"/>
                  <a:pt x="60" y="7"/>
                  <a:pt x="89" y="5"/>
                </a:cubicBezTo>
                <a:cubicBezTo>
                  <a:pt x="120" y="3"/>
                  <a:pt x="173" y="0"/>
                  <a:pt x="177" y="22"/>
                </a:cubicBezTo>
                <a:cubicBezTo>
                  <a:pt x="182" y="44"/>
                  <a:pt x="143" y="71"/>
                  <a:pt x="141" y="92"/>
                </a:cubicBezTo>
                <a:cubicBezTo>
                  <a:pt x="132" y="177"/>
                  <a:pt x="295" y="180"/>
                  <a:pt x="289" y="93"/>
                </a:cubicBezTo>
                <a:cubicBezTo>
                  <a:pt x="288" y="82"/>
                  <a:pt x="278" y="66"/>
                  <a:pt x="271" y="57"/>
                </a:cubicBezTo>
                <a:cubicBezTo>
                  <a:pt x="266" y="50"/>
                  <a:pt x="249" y="37"/>
                  <a:pt x="252" y="22"/>
                </a:cubicBezTo>
                <a:cubicBezTo>
                  <a:pt x="257" y="0"/>
                  <a:pt x="308" y="4"/>
                  <a:pt x="338" y="5"/>
                </a:cubicBezTo>
                <a:cubicBezTo>
                  <a:pt x="373" y="7"/>
                  <a:pt x="404" y="12"/>
                  <a:pt x="427" y="20"/>
                </a:cubicBezTo>
                <a:close/>
              </a:path>
            </a:pathLst>
          </a:custGeom>
          <a:solidFill>
            <a:srgbClr val="FFC000"/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wrap="square" lIns="0" tIns="0" rIns="82296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2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Freeform 22">
            <a:hlinkClick r:id="rId9" action="ppaction://hlinksldjump"/>
          </p:cNvPr>
          <p:cNvSpPr>
            <a:spLocks/>
          </p:cNvSpPr>
          <p:nvPr/>
        </p:nvSpPr>
        <p:spPr bwMode="auto">
          <a:xfrm>
            <a:off x="1071700" y="2094377"/>
            <a:ext cx="2691878" cy="1690071"/>
          </a:xfrm>
          <a:custGeom>
            <a:avLst/>
            <a:gdLst>
              <a:gd name="T0" fmla="*/ 581 w 742"/>
              <a:gd name="T1" fmla="*/ 21 h 466"/>
              <a:gd name="T2" fmla="*/ 581 w 742"/>
              <a:gd name="T3" fmla="*/ 194 h 466"/>
              <a:gd name="T4" fmla="*/ 662 w 742"/>
              <a:gd name="T5" fmla="*/ 157 h 466"/>
              <a:gd name="T6" fmla="*/ 666 w 742"/>
              <a:gd name="T7" fmla="*/ 309 h 466"/>
              <a:gd name="T8" fmla="*/ 585 w 742"/>
              <a:gd name="T9" fmla="*/ 272 h 466"/>
              <a:gd name="T10" fmla="*/ 572 w 742"/>
              <a:gd name="T11" fmla="*/ 357 h 466"/>
              <a:gd name="T12" fmla="*/ 583 w 742"/>
              <a:gd name="T13" fmla="*/ 445 h 466"/>
              <a:gd name="T14" fmla="*/ 493 w 742"/>
              <a:gd name="T15" fmla="*/ 460 h 466"/>
              <a:gd name="T16" fmla="*/ 406 w 742"/>
              <a:gd name="T17" fmla="*/ 443 h 466"/>
              <a:gd name="T18" fmla="*/ 426 w 742"/>
              <a:gd name="T19" fmla="*/ 409 h 466"/>
              <a:gd name="T20" fmla="*/ 443 w 742"/>
              <a:gd name="T21" fmla="*/ 374 h 466"/>
              <a:gd name="T22" fmla="*/ 295 w 742"/>
              <a:gd name="T23" fmla="*/ 372 h 466"/>
              <a:gd name="T24" fmla="*/ 332 w 742"/>
              <a:gd name="T25" fmla="*/ 443 h 466"/>
              <a:gd name="T26" fmla="*/ 245 w 742"/>
              <a:gd name="T27" fmla="*/ 460 h 466"/>
              <a:gd name="T28" fmla="*/ 157 w 742"/>
              <a:gd name="T29" fmla="*/ 445 h 466"/>
              <a:gd name="T30" fmla="*/ 166 w 742"/>
              <a:gd name="T31" fmla="*/ 357 h 466"/>
              <a:gd name="T32" fmla="*/ 155 w 742"/>
              <a:gd name="T33" fmla="*/ 272 h 466"/>
              <a:gd name="T34" fmla="*/ 74 w 742"/>
              <a:gd name="T35" fmla="*/ 309 h 466"/>
              <a:gd name="T36" fmla="*/ 76 w 742"/>
              <a:gd name="T37" fmla="*/ 157 h 466"/>
              <a:gd name="T38" fmla="*/ 120 w 742"/>
              <a:gd name="T39" fmla="*/ 171 h 466"/>
              <a:gd name="T40" fmla="*/ 155 w 742"/>
              <a:gd name="T41" fmla="*/ 194 h 466"/>
              <a:gd name="T42" fmla="*/ 166 w 742"/>
              <a:gd name="T43" fmla="*/ 109 h 466"/>
              <a:gd name="T44" fmla="*/ 155 w 742"/>
              <a:gd name="T45" fmla="*/ 23 h 466"/>
              <a:gd name="T46" fmla="*/ 243 w 742"/>
              <a:gd name="T47" fmla="*/ 5 h 466"/>
              <a:gd name="T48" fmla="*/ 332 w 742"/>
              <a:gd name="T49" fmla="*/ 23 h 466"/>
              <a:gd name="T50" fmla="*/ 295 w 742"/>
              <a:gd name="T51" fmla="*/ 92 h 466"/>
              <a:gd name="T52" fmla="*/ 443 w 742"/>
              <a:gd name="T53" fmla="*/ 94 h 466"/>
              <a:gd name="T54" fmla="*/ 426 w 742"/>
              <a:gd name="T55" fmla="*/ 57 h 466"/>
              <a:gd name="T56" fmla="*/ 406 w 742"/>
              <a:gd name="T57" fmla="*/ 23 h 466"/>
              <a:gd name="T58" fmla="*/ 493 w 742"/>
              <a:gd name="T59" fmla="*/ 5 h 466"/>
              <a:gd name="T60" fmla="*/ 581 w 742"/>
              <a:gd name="T61" fmla="*/ 21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42" h="466">
                <a:moveTo>
                  <a:pt x="581" y="21"/>
                </a:moveTo>
                <a:cubicBezTo>
                  <a:pt x="575" y="68"/>
                  <a:pt x="558" y="187"/>
                  <a:pt x="581" y="194"/>
                </a:cubicBezTo>
                <a:cubicBezTo>
                  <a:pt x="602" y="197"/>
                  <a:pt x="620" y="153"/>
                  <a:pt x="662" y="157"/>
                </a:cubicBezTo>
                <a:cubicBezTo>
                  <a:pt x="733" y="165"/>
                  <a:pt x="742" y="291"/>
                  <a:pt x="666" y="309"/>
                </a:cubicBezTo>
                <a:cubicBezTo>
                  <a:pt x="630" y="316"/>
                  <a:pt x="600" y="275"/>
                  <a:pt x="585" y="272"/>
                </a:cubicBezTo>
                <a:cubicBezTo>
                  <a:pt x="570" y="270"/>
                  <a:pt x="569" y="326"/>
                  <a:pt x="572" y="357"/>
                </a:cubicBezTo>
                <a:cubicBezTo>
                  <a:pt x="574" y="389"/>
                  <a:pt x="578" y="421"/>
                  <a:pt x="583" y="445"/>
                </a:cubicBezTo>
                <a:cubicBezTo>
                  <a:pt x="559" y="454"/>
                  <a:pt x="529" y="459"/>
                  <a:pt x="493" y="460"/>
                </a:cubicBezTo>
                <a:cubicBezTo>
                  <a:pt x="462" y="462"/>
                  <a:pt x="411" y="466"/>
                  <a:pt x="406" y="443"/>
                </a:cubicBezTo>
                <a:cubicBezTo>
                  <a:pt x="403" y="428"/>
                  <a:pt x="421" y="415"/>
                  <a:pt x="426" y="409"/>
                </a:cubicBezTo>
                <a:cubicBezTo>
                  <a:pt x="432" y="400"/>
                  <a:pt x="442" y="384"/>
                  <a:pt x="443" y="374"/>
                </a:cubicBezTo>
                <a:cubicBezTo>
                  <a:pt x="451" y="285"/>
                  <a:pt x="290" y="289"/>
                  <a:pt x="295" y="372"/>
                </a:cubicBezTo>
                <a:cubicBezTo>
                  <a:pt x="296" y="394"/>
                  <a:pt x="336" y="422"/>
                  <a:pt x="332" y="443"/>
                </a:cubicBezTo>
                <a:cubicBezTo>
                  <a:pt x="327" y="466"/>
                  <a:pt x="277" y="462"/>
                  <a:pt x="245" y="460"/>
                </a:cubicBezTo>
                <a:cubicBezTo>
                  <a:pt x="215" y="459"/>
                  <a:pt x="183" y="455"/>
                  <a:pt x="157" y="445"/>
                </a:cubicBezTo>
                <a:cubicBezTo>
                  <a:pt x="158" y="423"/>
                  <a:pt x="164" y="389"/>
                  <a:pt x="166" y="357"/>
                </a:cubicBezTo>
                <a:cubicBezTo>
                  <a:pt x="170" y="297"/>
                  <a:pt x="169" y="276"/>
                  <a:pt x="155" y="272"/>
                </a:cubicBezTo>
                <a:cubicBezTo>
                  <a:pt x="141" y="268"/>
                  <a:pt x="114" y="314"/>
                  <a:pt x="74" y="309"/>
                </a:cubicBezTo>
                <a:cubicBezTo>
                  <a:pt x="0" y="300"/>
                  <a:pt x="0" y="164"/>
                  <a:pt x="76" y="157"/>
                </a:cubicBezTo>
                <a:cubicBezTo>
                  <a:pt x="94" y="155"/>
                  <a:pt x="111" y="164"/>
                  <a:pt x="120" y="171"/>
                </a:cubicBezTo>
                <a:cubicBezTo>
                  <a:pt x="130" y="177"/>
                  <a:pt x="143" y="196"/>
                  <a:pt x="155" y="194"/>
                </a:cubicBezTo>
                <a:cubicBezTo>
                  <a:pt x="175" y="190"/>
                  <a:pt x="168" y="133"/>
                  <a:pt x="166" y="109"/>
                </a:cubicBezTo>
                <a:cubicBezTo>
                  <a:pt x="164" y="72"/>
                  <a:pt x="160" y="46"/>
                  <a:pt x="155" y="23"/>
                </a:cubicBezTo>
                <a:cubicBezTo>
                  <a:pt x="179" y="11"/>
                  <a:pt x="214" y="7"/>
                  <a:pt x="243" y="5"/>
                </a:cubicBezTo>
                <a:cubicBezTo>
                  <a:pt x="274" y="4"/>
                  <a:pt x="327" y="0"/>
                  <a:pt x="332" y="23"/>
                </a:cubicBezTo>
                <a:cubicBezTo>
                  <a:pt x="336" y="44"/>
                  <a:pt x="297" y="72"/>
                  <a:pt x="295" y="92"/>
                </a:cubicBezTo>
                <a:cubicBezTo>
                  <a:pt x="287" y="177"/>
                  <a:pt x="449" y="180"/>
                  <a:pt x="443" y="94"/>
                </a:cubicBezTo>
                <a:cubicBezTo>
                  <a:pt x="442" y="83"/>
                  <a:pt x="432" y="66"/>
                  <a:pt x="426" y="57"/>
                </a:cubicBezTo>
                <a:cubicBezTo>
                  <a:pt x="421" y="51"/>
                  <a:pt x="403" y="38"/>
                  <a:pt x="406" y="23"/>
                </a:cubicBezTo>
                <a:cubicBezTo>
                  <a:pt x="411" y="0"/>
                  <a:pt x="462" y="4"/>
                  <a:pt x="493" y="5"/>
                </a:cubicBezTo>
                <a:cubicBezTo>
                  <a:pt x="528" y="7"/>
                  <a:pt x="558" y="12"/>
                  <a:pt x="581" y="2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Bookman Old Style" panose="02050604050505020204" pitchFamily="18" charset="0"/>
              </a:rPr>
              <a:t>6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Freeform 22">
            <a:hlinkClick r:id="rId10" action="ppaction://hlinksldjump"/>
          </p:cNvPr>
          <p:cNvSpPr>
            <a:spLocks/>
          </p:cNvSpPr>
          <p:nvPr/>
        </p:nvSpPr>
        <p:spPr bwMode="auto">
          <a:xfrm rot="5400000">
            <a:off x="1069406" y="3645609"/>
            <a:ext cx="2691878" cy="1690072"/>
          </a:xfrm>
          <a:custGeom>
            <a:avLst/>
            <a:gdLst>
              <a:gd name="T0" fmla="*/ 581 w 742"/>
              <a:gd name="T1" fmla="*/ 21 h 466"/>
              <a:gd name="T2" fmla="*/ 581 w 742"/>
              <a:gd name="T3" fmla="*/ 194 h 466"/>
              <a:gd name="T4" fmla="*/ 662 w 742"/>
              <a:gd name="T5" fmla="*/ 157 h 466"/>
              <a:gd name="T6" fmla="*/ 666 w 742"/>
              <a:gd name="T7" fmla="*/ 309 h 466"/>
              <a:gd name="T8" fmla="*/ 585 w 742"/>
              <a:gd name="T9" fmla="*/ 272 h 466"/>
              <a:gd name="T10" fmla="*/ 572 w 742"/>
              <a:gd name="T11" fmla="*/ 357 h 466"/>
              <a:gd name="T12" fmla="*/ 583 w 742"/>
              <a:gd name="T13" fmla="*/ 445 h 466"/>
              <a:gd name="T14" fmla="*/ 493 w 742"/>
              <a:gd name="T15" fmla="*/ 460 h 466"/>
              <a:gd name="T16" fmla="*/ 406 w 742"/>
              <a:gd name="T17" fmla="*/ 443 h 466"/>
              <a:gd name="T18" fmla="*/ 426 w 742"/>
              <a:gd name="T19" fmla="*/ 409 h 466"/>
              <a:gd name="T20" fmla="*/ 443 w 742"/>
              <a:gd name="T21" fmla="*/ 374 h 466"/>
              <a:gd name="T22" fmla="*/ 295 w 742"/>
              <a:gd name="T23" fmla="*/ 372 h 466"/>
              <a:gd name="T24" fmla="*/ 332 w 742"/>
              <a:gd name="T25" fmla="*/ 443 h 466"/>
              <a:gd name="T26" fmla="*/ 245 w 742"/>
              <a:gd name="T27" fmla="*/ 460 h 466"/>
              <a:gd name="T28" fmla="*/ 157 w 742"/>
              <a:gd name="T29" fmla="*/ 445 h 466"/>
              <a:gd name="T30" fmla="*/ 166 w 742"/>
              <a:gd name="T31" fmla="*/ 357 h 466"/>
              <a:gd name="T32" fmla="*/ 155 w 742"/>
              <a:gd name="T33" fmla="*/ 272 h 466"/>
              <a:gd name="T34" fmla="*/ 74 w 742"/>
              <a:gd name="T35" fmla="*/ 309 h 466"/>
              <a:gd name="T36" fmla="*/ 76 w 742"/>
              <a:gd name="T37" fmla="*/ 157 h 466"/>
              <a:gd name="T38" fmla="*/ 120 w 742"/>
              <a:gd name="T39" fmla="*/ 171 h 466"/>
              <a:gd name="T40" fmla="*/ 155 w 742"/>
              <a:gd name="T41" fmla="*/ 194 h 466"/>
              <a:gd name="T42" fmla="*/ 166 w 742"/>
              <a:gd name="T43" fmla="*/ 109 h 466"/>
              <a:gd name="T44" fmla="*/ 155 w 742"/>
              <a:gd name="T45" fmla="*/ 23 h 466"/>
              <a:gd name="T46" fmla="*/ 243 w 742"/>
              <a:gd name="T47" fmla="*/ 5 h 466"/>
              <a:gd name="T48" fmla="*/ 332 w 742"/>
              <a:gd name="T49" fmla="*/ 23 h 466"/>
              <a:gd name="T50" fmla="*/ 295 w 742"/>
              <a:gd name="T51" fmla="*/ 92 h 466"/>
              <a:gd name="T52" fmla="*/ 443 w 742"/>
              <a:gd name="T53" fmla="*/ 94 h 466"/>
              <a:gd name="T54" fmla="*/ 426 w 742"/>
              <a:gd name="T55" fmla="*/ 57 h 466"/>
              <a:gd name="T56" fmla="*/ 406 w 742"/>
              <a:gd name="T57" fmla="*/ 23 h 466"/>
              <a:gd name="T58" fmla="*/ 493 w 742"/>
              <a:gd name="T59" fmla="*/ 5 h 466"/>
              <a:gd name="T60" fmla="*/ 581 w 742"/>
              <a:gd name="T61" fmla="*/ 21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42" h="466">
                <a:moveTo>
                  <a:pt x="581" y="21"/>
                </a:moveTo>
                <a:cubicBezTo>
                  <a:pt x="575" y="68"/>
                  <a:pt x="558" y="187"/>
                  <a:pt x="581" y="194"/>
                </a:cubicBezTo>
                <a:cubicBezTo>
                  <a:pt x="602" y="197"/>
                  <a:pt x="620" y="153"/>
                  <a:pt x="662" y="157"/>
                </a:cubicBezTo>
                <a:cubicBezTo>
                  <a:pt x="733" y="165"/>
                  <a:pt x="742" y="291"/>
                  <a:pt x="666" y="309"/>
                </a:cubicBezTo>
                <a:cubicBezTo>
                  <a:pt x="630" y="316"/>
                  <a:pt x="600" y="275"/>
                  <a:pt x="585" y="272"/>
                </a:cubicBezTo>
                <a:cubicBezTo>
                  <a:pt x="570" y="270"/>
                  <a:pt x="569" y="326"/>
                  <a:pt x="572" y="357"/>
                </a:cubicBezTo>
                <a:cubicBezTo>
                  <a:pt x="574" y="389"/>
                  <a:pt x="578" y="421"/>
                  <a:pt x="583" y="445"/>
                </a:cubicBezTo>
                <a:cubicBezTo>
                  <a:pt x="559" y="454"/>
                  <a:pt x="529" y="459"/>
                  <a:pt x="493" y="460"/>
                </a:cubicBezTo>
                <a:cubicBezTo>
                  <a:pt x="462" y="462"/>
                  <a:pt x="411" y="466"/>
                  <a:pt x="406" y="443"/>
                </a:cubicBezTo>
                <a:cubicBezTo>
                  <a:pt x="403" y="428"/>
                  <a:pt x="421" y="415"/>
                  <a:pt x="426" y="409"/>
                </a:cubicBezTo>
                <a:cubicBezTo>
                  <a:pt x="432" y="400"/>
                  <a:pt x="442" y="384"/>
                  <a:pt x="443" y="374"/>
                </a:cubicBezTo>
                <a:cubicBezTo>
                  <a:pt x="451" y="285"/>
                  <a:pt x="290" y="289"/>
                  <a:pt x="295" y="372"/>
                </a:cubicBezTo>
                <a:cubicBezTo>
                  <a:pt x="296" y="394"/>
                  <a:pt x="336" y="422"/>
                  <a:pt x="332" y="443"/>
                </a:cubicBezTo>
                <a:cubicBezTo>
                  <a:pt x="327" y="466"/>
                  <a:pt x="277" y="462"/>
                  <a:pt x="245" y="460"/>
                </a:cubicBezTo>
                <a:cubicBezTo>
                  <a:pt x="215" y="459"/>
                  <a:pt x="183" y="455"/>
                  <a:pt x="157" y="445"/>
                </a:cubicBezTo>
                <a:cubicBezTo>
                  <a:pt x="158" y="423"/>
                  <a:pt x="164" y="389"/>
                  <a:pt x="166" y="357"/>
                </a:cubicBezTo>
                <a:cubicBezTo>
                  <a:pt x="170" y="297"/>
                  <a:pt x="169" y="276"/>
                  <a:pt x="155" y="272"/>
                </a:cubicBezTo>
                <a:cubicBezTo>
                  <a:pt x="141" y="268"/>
                  <a:pt x="114" y="314"/>
                  <a:pt x="74" y="309"/>
                </a:cubicBezTo>
                <a:cubicBezTo>
                  <a:pt x="0" y="300"/>
                  <a:pt x="0" y="164"/>
                  <a:pt x="76" y="157"/>
                </a:cubicBezTo>
                <a:cubicBezTo>
                  <a:pt x="94" y="155"/>
                  <a:pt x="111" y="164"/>
                  <a:pt x="120" y="171"/>
                </a:cubicBezTo>
                <a:cubicBezTo>
                  <a:pt x="130" y="177"/>
                  <a:pt x="143" y="196"/>
                  <a:pt x="155" y="194"/>
                </a:cubicBezTo>
                <a:cubicBezTo>
                  <a:pt x="175" y="190"/>
                  <a:pt x="168" y="133"/>
                  <a:pt x="166" y="109"/>
                </a:cubicBezTo>
                <a:cubicBezTo>
                  <a:pt x="164" y="72"/>
                  <a:pt x="160" y="46"/>
                  <a:pt x="155" y="23"/>
                </a:cubicBezTo>
                <a:cubicBezTo>
                  <a:pt x="179" y="11"/>
                  <a:pt x="214" y="7"/>
                  <a:pt x="243" y="5"/>
                </a:cubicBezTo>
                <a:cubicBezTo>
                  <a:pt x="274" y="4"/>
                  <a:pt x="327" y="0"/>
                  <a:pt x="332" y="23"/>
                </a:cubicBezTo>
                <a:cubicBezTo>
                  <a:pt x="336" y="44"/>
                  <a:pt x="297" y="72"/>
                  <a:pt x="295" y="92"/>
                </a:cubicBezTo>
                <a:cubicBezTo>
                  <a:pt x="287" y="177"/>
                  <a:pt x="449" y="180"/>
                  <a:pt x="443" y="94"/>
                </a:cubicBezTo>
                <a:cubicBezTo>
                  <a:pt x="442" y="83"/>
                  <a:pt x="432" y="66"/>
                  <a:pt x="426" y="57"/>
                </a:cubicBezTo>
                <a:cubicBezTo>
                  <a:pt x="421" y="51"/>
                  <a:pt x="403" y="38"/>
                  <a:pt x="406" y="23"/>
                </a:cubicBezTo>
                <a:cubicBezTo>
                  <a:pt x="411" y="0"/>
                  <a:pt x="462" y="4"/>
                  <a:pt x="493" y="5"/>
                </a:cubicBezTo>
                <a:cubicBezTo>
                  <a:pt x="528" y="7"/>
                  <a:pt x="558" y="12"/>
                  <a:pt x="581" y="21"/>
                </a:cubicBezTo>
                <a:close/>
              </a:path>
            </a:pathLst>
          </a:custGeom>
          <a:solidFill>
            <a:srgbClr val="0070C0"/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wrap="square" lIns="91440" tIns="45720" rIns="91440" bIns="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10</a:t>
            </a:r>
          </a:p>
        </p:txBody>
      </p:sp>
      <p:sp>
        <p:nvSpPr>
          <p:cNvPr id="33" name="Freeform 5">
            <a:hlinkClick r:id="" action="ppaction://noaction"/>
          </p:cNvPr>
          <p:cNvSpPr>
            <a:spLocks/>
          </p:cNvSpPr>
          <p:nvPr/>
        </p:nvSpPr>
        <p:spPr bwMode="auto">
          <a:xfrm rot="16200000">
            <a:off x="1588134" y="4644356"/>
            <a:ext cx="1619716" cy="2691880"/>
          </a:xfrm>
          <a:custGeom>
            <a:avLst/>
            <a:gdLst>
              <a:gd name="T0" fmla="*/ 0 w 445"/>
              <a:gd name="T1" fmla="*/ 160 h 742"/>
              <a:gd name="T2" fmla="*/ 173 w 445"/>
              <a:gd name="T3" fmla="*/ 160 h 742"/>
              <a:gd name="T4" fmla="*/ 137 w 445"/>
              <a:gd name="T5" fmla="*/ 80 h 742"/>
              <a:gd name="T6" fmla="*/ 288 w 445"/>
              <a:gd name="T7" fmla="*/ 76 h 742"/>
              <a:gd name="T8" fmla="*/ 252 w 445"/>
              <a:gd name="T9" fmla="*/ 157 h 742"/>
              <a:gd name="T10" fmla="*/ 336 w 445"/>
              <a:gd name="T11" fmla="*/ 170 h 742"/>
              <a:gd name="T12" fmla="*/ 424 w 445"/>
              <a:gd name="T13" fmla="*/ 159 h 742"/>
              <a:gd name="T14" fmla="*/ 440 w 445"/>
              <a:gd name="T15" fmla="*/ 249 h 742"/>
              <a:gd name="T16" fmla="*/ 422 w 445"/>
              <a:gd name="T17" fmla="*/ 335 h 742"/>
              <a:gd name="T18" fmla="*/ 388 w 445"/>
              <a:gd name="T19" fmla="*/ 316 h 742"/>
              <a:gd name="T20" fmla="*/ 353 w 445"/>
              <a:gd name="T21" fmla="*/ 299 h 742"/>
              <a:gd name="T22" fmla="*/ 351 w 445"/>
              <a:gd name="T23" fmla="*/ 447 h 742"/>
              <a:gd name="T24" fmla="*/ 422 w 445"/>
              <a:gd name="T25" fmla="*/ 410 h 742"/>
              <a:gd name="T26" fmla="*/ 439 w 445"/>
              <a:gd name="T27" fmla="*/ 497 h 742"/>
              <a:gd name="T28" fmla="*/ 424 w 445"/>
              <a:gd name="T29" fmla="*/ 585 h 742"/>
              <a:gd name="T30" fmla="*/ 336 w 445"/>
              <a:gd name="T31" fmla="*/ 575 h 742"/>
              <a:gd name="T32" fmla="*/ 251 w 445"/>
              <a:gd name="T33" fmla="*/ 587 h 742"/>
              <a:gd name="T34" fmla="*/ 287 w 445"/>
              <a:gd name="T35" fmla="*/ 667 h 742"/>
              <a:gd name="T36" fmla="*/ 136 w 445"/>
              <a:gd name="T37" fmla="*/ 665 h 742"/>
              <a:gd name="T38" fmla="*/ 149 w 445"/>
              <a:gd name="T39" fmla="*/ 621 h 742"/>
              <a:gd name="T40" fmla="*/ 172 w 445"/>
              <a:gd name="T41" fmla="*/ 587 h 742"/>
              <a:gd name="T42" fmla="*/ 88 w 445"/>
              <a:gd name="T43" fmla="*/ 575 h 742"/>
              <a:gd name="T44" fmla="*/ 2 w 445"/>
              <a:gd name="T45" fmla="*/ 586 h 742"/>
              <a:gd name="T46" fmla="*/ 0 w 445"/>
              <a:gd name="T47" fmla="*/ 16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5" h="742">
                <a:moveTo>
                  <a:pt x="0" y="160"/>
                </a:moveTo>
                <a:cubicBezTo>
                  <a:pt x="48" y="167"/>
                  <a:pt x="166" y="183"/>
                  <a:pt x="173" y="160"/>
                </a:cubicBezTo>
                <a:cubicBezTo>
                  <a:pt x="176" y="140"/>
                  <a:pt x="133" y="122"/>
                  <a:pt x="137" y="80"/>
                </a:cubicBezTo>
                <a:cubicBezTo>
                  <a:pt x="145" y="8"/>
                  <a:pt x="271" y="0"/>
                  <a:pt x="288" y="76"/>
                </a:cubicBezTo>
                <a:cubicBezTo>
                  <a:pt x="296" y="112"/>
                  <a:pt x="254" y="141"/>
                  <a:pt x="252" y="157"/>
                </a:cubicBezTo>
                <a:cubicBezTo>
                  <a:pt x="249" y="172"/>
                  <a:pt x="306" y="172"/>
                  <a:pt x="336" y="170"/>
                </a:cubicBezTo>
                <a:cubicBezTo>
                  <a:pt x="368" y="168"/>
                  <a:pt x="400" y="163"/>
                  <a:pt x="424" y="159"/>
                </a:cubicBezTo>
                <a:cubicBezTo>
                  <a:pt x="433" y="183"/>
                  <a:pt x="438" y="213"/>
                  <a:pt x="440" y="249"/>
                </a:cubicBezTo>
                <a:cubicBezTo>
                  <a:pt x="441" y="280"/>
                  <a:pt x="445" y="331"/>
                  <a:pt x="422" y="335"/>
                </a:cubicBezTo>
                <a:cubicBezTo>
                  <a:pt x="407" y="338"/>
                  <a:pt x="395" y="321"/>
                  <a:pt x="388" y="316"/>
                </a:cubicBezTo>
                <a:cubicBezTo>
                  <a:pt x="379" y="309"/>
                  <a:pt x="363" y="300"/>
                  <a:pt x="353" y="299"/>
                </a:cubicBezTo>
                <a:cubicBezTo>
                  <a:pt x="264" y="291"/>
                  <a:pt x="267" y="452"/>
                  <a:pt x="351" y="447"/>
                </a:cubicBezTo>
                <a:cubicBezTo>
                  <a:pt x="373" y="445"/>
                  <a:pt x="401" y="406"/>
                  <a:pt x="422" y="410"/>
                </a:cubicBezTo>
                <a:cubicBezTo>
                  <a:pt x="445" y="415"/>
                  <a:pt x="441" y="465"/>
                  <a:pt x="439" y="497"/>
                </a:cubicBezTo>
                <a:cubicBezTo>
                  <a:pt x="438" y="527"/>
                  <a:pt x="434" y="559"/>
                  <a:pt x="424" y="585"/>
                </a:cubicBezTo>
                <a:cubicBezTo>
                  <a:pt x="402" y="584"/>
                  <a:pt x="368" y="578"/>
                  <a:pt x="336" y="575"/>
                </a:cubicBezTo>
                <a:cubicBezTo>
                  <a:pt x="276" y="572"/>
                  <a:pt x="255" y="572"/>
                  <a:pt x="251" y="587"/>
                </a:cubicBezTo>
                <a:cubicBezTo>
                  <a:pt x="247" y="601"/>
                  <a:pt x="292" y="627"/>
                  <a:pt x="287" y="667"/>
                </a:cubicBezTo>
                <a:cubicBezTo>
                  <a:pt x="278" y="741"/>
                  <a:pt x="143" y="742"/>
                  <a:pt x="136" y="665"/>
                </a:cubicBezTo>
                <a:cubicBezTo>
                  <a:pt x="134" y="647"/>
                  <a:pt x="143" y="631"/>
                  <a:pt x="149" y="621"/>
                </a:cubicBezTo>
                <a:cubicBezTo>
                  <a:pt x="156" y="612"/>
                  <a:pt x="175" y="598"/>
                  <a:pt x="172" y="587"/>
                </a:cubicBezTo>
                <a:cubicBezTo>
                  <a:pt x="168" y="566"/>
                  <a:pt x="112" y="573"/>
                  <a:pt x="88" y="575"/>
                </a:cubicBezTo>
                <a:cubicBezTo>
                  <a:pt x="51" y="577"/>
                  <a:pt x="24" y="581"/>
                  <a:pt x="2" y="586"/>
                </a:cubicBezTo>
                <a:cubicBezTo>
                  <a:pt x="2" y="562"/>
                  <a:pt x="1" y="190"/>
                  <a:pt x="0" y="16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square" lIns="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14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4" name="Freeform 9">
            <a:hlinkClick r:id="" action="ppaction://noaction"/>
          </p:cNvPr>
          <p:cNvSpPr>
            <a:spLocks/>
          </p:cNvSpPr>
          <p:nvPr/>
        </p:nvSpPr>
        <p:spPr bwMode="auto">
          <a:xfrm rot="16200000">
            <a:off x="2877307" y="4888308"/>
            <a:ext cx="2135149" cy="1694660"/>
          </a:xfrm>
          <a:custGeom>
            <a:avLst/>
            <a:gdLst>
              <a:gd name="T0" fmla="*/ 427 w 588"/>
              <a:gd name="T1" fmla="*/ 20 h 466"/>
              <a:gd name="T2" fmla="*/ 427 w 588"/>
              <a:gd name="T3" fmla="*/ 193 h 466"/>
              <a:gd name="T4" fmla="*/ 507 w 588"/>
              <a:gd name="T5" fmla="*/ 157 h 466"/>
              <a:gd name="T6" fmla="*/ 511 w 588"/>
              <a:gd name="T7" fmla="*/ 308 h 466"/>
              <a:gd name="T8" fmla="*/ 431 w 588"/>
              <a:gd name="T9" fmla="*/ 272 h 466"/>
              <a:gd name="T10" fmla="*/ 417 w 588"/>
              <a:gd name="T11" fmla="*/ 356 h 466"/>
              <a:gd name="T12" fmla="*/ 429 w 588"/>
              <a:gd name="T13" fmla="*/ 445 h 466"/>
              <a:gd name="T14" fmla="*/ 338 w 588"/>
              <a:gd name="T15" fmla="*/ 460 h 466"/>
              <a:gd name="T16" fmla="*/ 252 w 588"/>
              <a:gd name="T17" fmla="*/ 443 h 466"/>
              <a:gd name="T18" fmla="*/ 271 w 588"/>
              <a:gd name="T19" fmla="*/ 408 h 466"/>
              <a:gd name="T20" fmla="*/ 289 w 588"/>
              <a:gd name="T21" fmla="*/ 374 h 466"/>
              <a:gd name="T22" fmla="*/ 141 w 588"/>
              <a:gd name="T23" fmla="*/ 372 h 466"/>
              <a:gd name="T24" fmla="*/ 177 w 588"/>
              <a:gd name="T25" fmla="*/ 443 h 466"/>
              <a:gd name="T26" fmla="*/ 91 w 588"/>
              <a:gd name="T27" fmla="*/ 460 h 466"/>
              <a:gd name="T28" fmla="*/ 2 w 588"/>
              <a:gd name="T29" fmla="*/ 445 h 466"/>
              <a:gd name="T30" fmla="*/ 1 w 588"/>
              <a:gd name="T31" fmla="*/ 22 h 466"/>
              <a:gd name="T32" fmla="*/ 89 w 588"/>
              <a:gd name="T33" fmla="*/ 5 h 466"/>
              <a:gd name="T34" fmla="*/ 177 w 588"/>
              <a:gd name="T35" fmla="*/ 22 h 466"/>
              <a:gd name="T36" fmla="*/ 141 w 588"/>
              <a:gd name="T37" fmla="*/ 92 h 466"/>
              <a:gd name="T38" fmla="*/ 289 w 588"/>
              <a:gd name="T39" fmla="*/ 93 h 466"/>
              <a:gd name="T40" fmla="*/ 271 w 588"/>
              <a:gd name="T41" fmla="*/ 57 h 466"/>
              <a:gd name="T42" fmla="*/ 252 w 588"/>
              <a:gd name="T43" fmla="*/ 22 h 466"/>
              <a:gd name="T44" fmla="*/ 338 w 588"/>
              <a:gd name="T45" fmla="*/ 5 h 466"/>
              <a:gd name="T46" fmla="*/ 427 w 588"/>
              <a:gd name="T47" fmla="*/ 20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88" h="466">
                <a:moveTo>
                  <a:pt x="427" y="20"/>
                </a:moveTo>
                <a:cubicBezTo>
                  <a:pt x="420" y="68"/>
                  <a:pt x="404" y="187"/>
                  <a:pt x="427" y="193"/>
                </a:cubicBezTo>
                <a:cubicBezTo>
                  <a:pt x="447" y="197"/>
                  <a:pt x="465" y="153"/>
                  <a:pt x="507" y="157"/>
                </a:cubicBezTo>
                <a:cubicBezTo>
                  <a:pt x="579" y="165"/>
                  <a:pt x="588" y="291"/>
                  <a:pt x="511" y="308"/>
                </a:cubicBezTo>
                <a:cubicBezTo>
                  <a:pt x="476" y="316"/>
                  <a:pt x="446" y="274"/>
                  <a:pt x="431" y="272"/>
                </a:cubicBezTo>
                <a:cubicBezTo>
                  <a:pt x="415" y="270"/>
                  <a:pt x="415" y="326"/>
                  <a:pt x="417" y="356"/>
                </a:cubicBezTo>
                <a:cubicBezTo>
                  <a:pt x="419" y="389"/>
                  <a:pt x="424" y="421"/>
                  <a:pt x="429" y="445"/>
                </a:cubicBezTo>
                <a:cubicBezTo>
                  <a:pt x="405" y="453"/>
                  <a:pt x="375" y="459"/>
                  <a:pt x="338" y="460"/>
                </a:cubicBezTo>
                <a:cubicBezTo>
                  <a:pt x="308" y="461"/>
                  <a:pt x="257" y="466"/>
                  <a:pt x="252" y="443"/>
                </a:cubicBezTo>
                <a:cubicBezTo>
                  <a:pt x="249" y="428"/>
                  <a:pt x="266" y="415"/>
                  <a:pt x="271" y="408"/>
                </a:cubicBezTo>
                <a:cubicBezTo>
                  <a:pt x="278" y="399"/>
                  <a:pt x="288" y="384"/>
                  <a:pt x="289" y="374"/>
                </a:cubicBezTo>
                <a:cubicBezTo>
                  <a:pt x="297" y="284"/>
                  <a:pt x="136" y="288"/>
                  <a:pt x="141" y="372"/>
                </a:cubicBezTo>
                <a:cubicBezTo>
                  <a:pt x="142" y="393"/>
                  <a:pt x="182" y="421"/>
                  <a:pt x="177" y="443"/>
                </a:cubicBezTo>
                <a:cubicBezTo>
                  <a:pt x="173" y="466"/>
                  <a:pt x="122" y="461"/>
                  <a:pt x="91" y="460"/>
                </a:cubicBezTo>
                <a:cubicBezTo>
                  <a:pt x="60" y="459"/>
                  <a:pt x="28" y="455"/>
                  <a:pt x="2" y="445"/>
                </a:cubicBezTo>
                <a:cubicBezTo>
                  <a:pt x="2" y="421"/>
                  <a:pt x="0" y="46"/>
                  <a:pt x="1" y="22"/>
                </a:cubicBezTo>
                <a:cubicBezTo>
                  <a:pt x="24" y="11"/>
                  <a:pt x="60" y="7"/>
                  <a:pt x="89" y="5"/>
                </a:cubicBezTo>
                <a:cubicBezTo>
                  <a:pt x="120" y="3"/>
                  <a:pt x="173" y="0"/>
                  <a:pt x="177" y="22"/>
                </a:cubicBezTo>
                <a:cubicBezTo>
                  <a:pt x="182" y="44"/>
                  <a:pt x="143" y="71"/>
                  <a:pt x="141" y="92"/>
                </a:cubicBezTo>
                <a:cubicBezTo>
                  <a:pt x="132" y="177"/>
                  <a:pt x="295" y="180"/>
                  <a:pt x="289" y="93"/>
                </a:cubicBezTo>
                <a:cubicBezTo>
                  <a:pt x="288" y="82"/>
                  <a:pt x="278" y="66"/>
                  <a:pt x="271" y="57"/>
                </a:cubicBezTo>
                <a:cubicBezTo>
                  <a:pt x="266" y="50"/>
                  <a:pt x="249" y="37"/>
                  <a:pt x="252" y="22"/>
                </a:cubicBezTo>
                <a:cubicBezTo>
                  <a:pt x="257" y="0"/>
                  <a:pt x="308" y="4"/>
                  <a:pt x="338" y="5"/>
                </a:cubicBezTo>
                <a:cubicBezTo>
                  <a:pt x="373" y="7"/>
                  <a:pt x="404" y="12"/>
                  <a:pt x="427" y="2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square" lIns="91440" tIns="45720" rIns="64008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15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5" name="Freeform 5">
            <a:hlinkClick r:id="rId11" action="ppaction://hlinksldjump"/>
          </p:cNvPr>
          <p:cNvSpPr>
            <a:spLocks/>
          </p:cNvSpPr>
          <p:nvPr/>
        </p:nvSpPr>
        <p:spPr bwMode="auto">
          <a:xfrm rot="5400000">
            <a:off x="3161633" y="94516"/>
            <a:ext cx="1619716" cy="2691880"/>
          </a:xfrm>
          <a:custGeom>
            <a:avLst/>
            <a:gdLst>
              <a:gd name="T0" fmla="*/ 0 w 445"/>
              <a:gd name="T1" fmla="*/ 160 h 742"/>
              <a:gd name="T2" fmla="*/ 173 w 445"/>
              <a:gd name="T3" fmla="*/ 160 h 742"/>
              <a:gd name="T4" fmla="*/ 137 w 445"/>
              <a:gd name="T5" fmla="*/ 80 h 742"/>
              <a:gd name="T6" fmla="*/ 288 w 445"/>
              <a:gd name="T7" fmla="*/ 76 h 742"/>
              <a:gd name="T8" fmla="*/ 252 w 445"/>
              <a:gd name="T9" fmla="*/ 157 h 742"/>
              <a:gd name="T10" fmla="*/ 336 w 445"/>
              <a:gd name="T11" fmla="*/ 170 h 742"/>
              <a:gd name="T12" fmla="*/ 424 w 445"/>
              <a:gd name="T13" fmla="*/ 159 h 742"/>
              <a:gd name="T14" fmla="*/ 440 w 445"/>
              <a:gd name="T15" fmla="*/ 249 h 742"/>
              <a:gd name="T16" fmla="*/ 422 w 445"/>
              <a:gd name="T17" fmla="*/ 335 h 742"/>
              <a:gd name="T18" fmla="*/ 388 w 445"/>
              <a:gd name="T19" fmla="*/ 316 h 742"/>
              <a:gd name="T20" fmla="*/ 353 w 445"/>
              <a:gd name="T21" fmla="*/ 299 h 742"/>
              <a:gd name="T22" fmla="*/ 351 w 445"/>
              <a:gd name="T23" fmla="*/ 447 h 742"/>
              <a:gd name="T24" fmla="*/ 422 w 445"/>
              <a:gd name="T25" fmla="*/ 410 h 742"/>
              <a:gd name="T26" fmla="*/ 439 w 445"/>
              <a:gd name="T27" fmla="*/ 497 h 742"/>
              <a:gd name="T28" fmla="*/ 424 w 445"/>
              <a:gd name="T29" fmla="*/ 585 h 742"/>
              <a:gd name="T30" fmla="*/ 336 w 445"/>
              <a:gd name="T31" fmla="*/ 575 h 742"/>
              <a:gd name="T32" fmla="*/ 251 w 445"/>
              <a:gd name="T33" fmla="*/ 587 h 742"/>
              <a:gd name="T34" fmla="*/ 287 w 445"/>
              <a:gd name="T35" fmla="*/ 667 h 742"/>
              <a:gd name="T36" fmla="*/ 136 w 445"/>
              <a:gd name="T37" fmla="*/ 665 h 742"/>
              <a:gd name="T38" fmla="*/ 149 w 445"/>
              <a:gd name="T39" fmla="*/ 621 h 742"/>
              <a:gd name="T40" fmla="*/ 172 w 445"/>
              <a:gd name="T41" fmla="*/ 587 h 742"/>
              <a:gd name="T42" fmla="*/ 88 w 445"/>
              <a:gd name="T43" fmla="*/ 575 h 742"/>
              <a:gd name="T44" fmla="*/ 2 w 445"/>
              <a:gd name="T45" fmla="*/ 586 h 742"/>
              <a:gd name="T46" fmla="*/ 0 w 445"/>
              <a:gd name="T47" fmla="*/ 16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5" h="742">
                <a:moveTo>
                  <a:pt x="0" y="160"/>
                </a:moveTo>
                <a:cubicBezTo>
                  <a:pt x="48" y="167"/>
                  <a:pt x="166" y="183"/>
                  <a:pt x="173" y="160"/>
                </a:cubicBezTo>
                <a:cubicBezTo>
                  <a:pt x="176" y="140"/>
                  <a:pt x="133" y="122"/>
                  <a:pt x="137" y="80"/>
                </a:cubicBezTo>
                <a:cubicBezTo>
                  <a:pt x="145" y="8"/>
                  <a:pt x="271" y="0"/>
                  <a:pt x="288" y="76"/>
                </a:cubicBezTo>
                <a:cubicBezTo>
                  <a:pt x="296" y="112"/>
                  <a:pt x="254" y="141"/>
                  <a:pt x="252" y="157"/>
                </a:cubicBezTo>
                <a:cubicBezTo>
                  <a:pt x="249" y="172"/>
                  <a:pt x="306" y="172"/>
                  <a:pt x="336" y="170"/>
                </a:cubicBezTo>
                <a:cubicBezTo>
                  <a:pt x="368" y="168"/>
                  <a:pt x="400" y="163"/>
                  <a:pt x="424" y="159"/>
                </a:cubicBezTo>
                <a:cubicBezTo>
                  <a:pt x="433" y="183"/>
                  <a:pt x="438" y="213"/>
                  <a:pt x="440" y="249"/>
                </a:cubicBezTo>
                <a:cubicBezTo>
                  <a:pt x="441" y="280"/>
                  <a:pt x="445" y="331"/>
                  <a:pt x="422" y="335"/>
                </a:cubicBezTo>
                <a:cubicBezTo>
                  <a:pt x="407" y="338"/>
                  <a:pt x="395" y="321"/>
                  <a:pt x="388" y="316"/>
                </a:cubicBezTo>
                <a:cubicBezTo>
                  <a:pt x="379" y="309"/>
                  <a:pt x="363" y="300"/>
                  <a:pt x="353" y="299"/>
                </a:cubicBezTo>
                <a:cubicBezTo>
                  <a:pt x="264" y="291"/>
                  <a:pt x="267" y="452"/>
                  <a:pt x="351" y="447"/>
                </a:cubicBezTo>
                <a:cubicBezTo>
                  <a:pt x="373" y="445"/>
                  <a:pt x="401" y="406"/>
                  <a:pt x="422" y="410"/>
                </a:cubicBezTo>
                <a:cubicBezTo>
                  <a:pt x="445" y="415"/>
                  <a:pt x="441" y="465"/>
                  <a:pt x="439" y="497"/>
                </a:cubicBezTo>
                <a:cubicBezTo>
                  <a:pt x="438" y="527"/>
                  <a:pt x="434" y="559"/>
                  <a:pt x="424" y="585"/>
                </a:cubicBezTo>
                <a:cubicBezTo>
                  <a:pt x="402" y="584"/>
                  <a:pt x="368" y="578"/>
                  <a:pt x="336" y="575"/>
                </a:cubicBezTo>
                <a:cubicBezTo>
                  <a:pt x="276" y="572"/>
                  <a:pt x="255" y="572"/>
                  <a:pt x="251" y="587"/>
                </a:cubicBezTo>
                <a:cubicBezTo>
                  <a:pt x="247" y="601"/>
                  <a:pt x="292" y="627"/>
                  <a:pt x="287" y="667"/>
                </a:cubicBezTo>
                <a:cubicBezTo>
                  <a:pt x="278" y="741"/>
                  <a:pt x="143" y="742"/>
                  <a:pt x="136" y="665"/>
                </a:cubicBezTo>
                <a:cubicBezTo>
                  <a:pt x="134" y="647"/>
                  <a:pt x="143" y="631"/>
                  <a:pt x="149" y="621"/>
                </a:cubicBezTo>
                <a:cubicBezTo>
                  <a:pt x="156" y="612"/>
                  <a:pt x="175" y="598"/>
                  <a:pt x="172" y="587"/>
                </a:cubicBezTo>
                <a:cubicBezTo>
                  <a:pt x="168" y="566"/>
                  <a:pt x="112" y="573"/>
                  <a:pt x="88" y="575"/>
                </a:cubicBezTo>
                <a:cubicBezTo>
                  <a:pt x="51" y="577"/>
                  <a:pt x="24" y="581"/>
                  <a:pt x="2" y="586"/>
                </a:cubicBezTo>
                <a:cubicBezTo>
                  <a:pt x="2" y="562"/>
                  <a:pt x="1" y="190"/>
                  <a:pt x="0" y="160"/>
                </a:cubicBezTo>
                <a:close/>
              </a:path>
            </a:pathLst>
          </a:custGeom>
          <a:solidFill>
            <a:schemeClr val="accent2"/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wrap="square" lIns="91440" tIns="45720" rIns="36576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3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6" name="Freeform 22">
            <a:hlinkClick r:id="rId12" action="ppaction://hlinksldjump"/>
          </p:cNvPr>
          <p:cNvSpPr>
            <a:spLocks/>
          </p:cNvSpPr>
          <p:nvPr/>
        </p:nvSpPr>
        <p:spPr bwMode="auto">
          <a:xfrm>
            <a:off x="2609643" y="3632621"/>
            <a:ext cx="2691878" cy="1690071"/>
          </a:xfrm>
          <a:custGeom>
            <a:avLst/>
            <a:gdLst>
              <a:gd name="T0" fmla="*/ 581 w 742"/>
              <a:gd name="T1" fmla="*/ 21 h 466"/>
              <a:gd name="T2" fmla="*/ 581 w 742"/>
              <a:gd name="T3" fmla="*/ 194 h 466"/>
              <a:gd name="T4" fmla="*/ 662 w 742"/>
              <a:gd name="T5" fmla="*/ 157 h 466"/>
              <a:gd name="T6" fmla="*/ 666 w 742"/>
              <a:gd name="T7" fmla="*/ 309 h 466"/>
              <a:gd name="T8" fmla="*/ 585 w 742"/>
              <a:gd name="T9" fmla="*/ 272 h 466"/>
              <a:gd name="T10" fmla="*/ 572 w 742"/>
              <a:gd name="T11" fmla="*/ 357 h 466"/>
              <a:gd name="T12" fmla="*/ 583 w 742"/>
              <a:gd name="T13" fmla="*/ 445 h 466"/>
              <a:gd name="T14" fmla="*/ 493 w 742"/>
              <a:gd name="T15" fmla="*/ 460 h 466"/>
              <a:gd name="T16" fmla="*/ 406 w 742"/>
              <a:gd name="T17" fmla="*/ 443 h 466"/>
              <a:gd name="T18" fmla="*/ 426 w 742"/>
              <a:gd name="T19" fmla="*/ 409 h 466"/>
              <a:gd name="T20" fmla="*/ 443 w 742"/>
              <a:gd name="T21" fmla="*/ 374 h 466"/>
              <a:gd name="T22" fmla="*/ 295 w 742"/>
              <a:gd name="T23" fmla="*/ 372 h 466"/>
              <a:gd name="T24" fmla="*/ 332 w 742"/>
              <a:gd name="T25" fmla="*/ 443 h 466"/>
              <a:gd name="T26" fmla="*/ 245 w 742"/>
              <a:gd name="T27" fmla="*/ 460 h 466"/>
              <a:gd name="T28" fmla="*/ 157 w 742"/>
              <a:gd name="T29" fmla="*/ 445 h 466"/>
              <a:gd name="T30" fmla="*/ 166 w 742"/>
              <a:gd name="T31" fmla="*/ 357 h 466"/>
              <a:gd name="T32" fmla="*/ 155 w 742"/>
              <a:gd name="T33" fmla="*/ 272 h 466"/>
              <a:gd name="T34" fmla="*/ 74 w 742"/>
              <a:gd name="T35" fmla="*/ 309 h 466"/>
              <a:gd name="T36" fmla="*/ 76 w 742"/>
              <a:gd name="T37" fmla="*/ 157 h 466"/>
              <a:gd name="T38" fmla="*/ 120 w 742"/>
              <a:gd name="T39" fmla="*/ 171 h 466"/>
              <a:gd name="T40" fmla="*/ 155 w 742"/>
              <a:gd name="T41" fmla="*/ 194 h 466"/>
              <a:gd name="T42" fmla="*/ 166 w 742"/>
              <a:gd name="T43" fmla="*/ 109 h 466"/>
              <a:gd name="T44" fmla="*/ 155 w 742"/>
              <a:gd name="T45" fmla="*/ 23 h 466"/>
              <a:gd name="T46" fmla="*/ 243 w 742"/>
              <a:gd name="T47" fmla="*/ 5 h 466"/>
              <a:gd name="T48" fmla="*/ 332 w 742"/>
              <a:gd name="T49" fmla="*/ 23 h 466"/>
              <a:gd name="T50" fmla="*/ 295 w 742"/>
              <a:gd name="T51" fmla="*/ 92 h 466"/>
              <a:gd name="T52" fmla="*/ 443 w 742"/>
              <a:gd name="T53" fmla="*/ 94 h 466"/>
              <a:gd name="T54" fmla="*/ 426 w 742"/>
              <a:gd name="T55" fmla="*/ 57 h 466"/>
              <a:gd name="T56" fmla="*/ 406 w 742"/>
              <a:gd name="T57" fmla="*/ 23 h 466"/>
              <a:gd name="T58" fmla="*/ 493 w 742"/>
              <a:gd name="T59" fmla="*/ 5 h 466"/>
              <a:gd name="T60" fmla="*/ 581 w 742"/>
              <a:gd name="T61" fmla="*/ 21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42" h="466">
                <a:moveTo>
                  <a:pt x="581" y="21"/>
                </a:moveTo>
                <a:cubicBezTo>
                  <a:pt x="575" y="68"/>
                  <a:pt x="558" y="187"/>
                  <a:pt x="581" y="194"/>
                </a:cubicBezTo>
                <a:cubicBezTo>
                  <a:pt x="602" y="197"/>
                  <a:pt x="620" y="153"/>
                  <a:pt x="662" y="157"/>
                </a:cubicBezTo>
                <a:cubicBezTo>
                  <a:pt x="733" y="165"/>
                  <a:pt x="742" y="291"/>
                  <a:pt x="666" y="309"/>
                </a:cubicBezTo>
                <a:cubicBezTo>
                  <a:pt x="630" y="316"/>
                  <a:pt x="600" y="275"/>
                  <a:pt x="585" y="272"/>
                </a:cubicBezTo>
                <a:cubicBezTo>
                  <a:pt x="570" y="270"/>
                  <a:pt x="569" y="326"/>
                  <a:pt x="572" y="357"/>
                </a:cubicBezTo>
                <a:cubicBezTo>
                  <a:pt x="574" y="389"/>
                  <a:pt x="578" y="421"/>
                  <a:pt x="583" y="445"/>
                </a:cubicBezTo>
                <a:cubicBezTo>
                  <a:pt x="559" y="454"/>
                  <a:pt x="529" y="459"/>
                  <a:pt x="493" y="460"/>
                </a:cubicBezTo>
                <a:cubicBezTo>
                  <a:pt x="462" y="462"/>
                  <a:pt x="411" y="466"/>
                  <a:pt x="406" y="443"/>
                </a:cubicBezTo>
                <a:cubicBezTo>
                  <a:pt x="403" y="428"/>
                  <a:pt x="421" y="415"/>
                  <a:pt x="426" y="409"/>
                </a:cubicBezTo>
                <a:cubicBezTo>
                  <a:pt x="432" y="400"/>
                  <a:pt x="442" y="384"/>
                  <a:pt x="443" y="374"/>
                </a:cubicBezTo>
                <a:cubicBezTo>
                  <a:pt x="451" y="285"/>
                  <a:pt x="290" y="289"/>
                  <a:pt x="295" y="372"/>
                </a:cubicBezTo>
                <a:cubicBezTo>
                  <a:pt x="296" y="394"/>
                  <a:pt x="336" y="422"/>
                  <a:pt x="332" y="443"/>
                </a:cubicBezTo>
                <a:cubicBezTo>
                  <a:pt x="327" y="466"/>
                  <a:pt x="277" y="462"/>
                  <a:pt x="245" y="460"/>
                </a:cubicBezTo>
                <a:cubicBezTo>
                  <a:pt x="215" y="459"/>
                  <a:pt x="183" y="455"/>
                  <a:pt x="157" y="445"/>
                </a:cubicBezTo>
                <a:cubicBezTo>
                  <a:pt x="158" y="423"/>
                  <a:pt x="164" y="389"/>
                  <a:pt x="166" y="357"/>
                </a:cubicBezTo>
                <a:cubicBezTo>
                  <a:pt x="170" y="297"/>
                  <a:pt x="169" y="276"/>
                  <a:pt x="155" y="272"/>
                </a:cubicBezTo>
                <a:cubicBezTo>
                  <a:pt x="141" y="268"/>
                  <a:pt x="114" y="314"/>
                  <a:pt x="74" y="309"/>
                </a:cubicBezTo>
                <a:cubicBezTo>
                  <a:pt x="0" y="300"/>
                  <a:pt x="0" y="164"/>
                  <a:pt x="76" y="157"/>
                </a:cubicBezTo>
                <a:cubicBezTo>
                  <a:pt x="94" y="155"/>
                  <a:pt x="111" y="164"/>
                  <a:pt x="120" y="171"/>
                </a:cubicBezTo>
                <a:cubicBezTo>
                  <a:pt x="130" y="177"/>
                  <a:pt x="143" y="196"/>
                  <a:pt x="155" y="194"/>
                </a:cubicBezTo>
                <a:cubicBezTo>
                  <a:pt x="175" y="190"/>
                  <a:pt x="168" y="133"/>
                  <a:pt x="166" y="109"/>
                </a:cubicBezTo>
                <a:cubicBezTo>
                  <a:pt x="164" y="72"/>
                  <a:pt x="160" y="46"/>
                  <a:pt x="155" y="23"/>
                </a:cubicBezTo>
                <a:cubicBezTo>
                  <a:pt x="179" y="11"/>
                  <a:pt x="214" y="7"/>
                  <a:pt x="243" y="5"/>
                </a:cubicBezTo>
                <a:cubicBezTo>
                  <a:pt x="274" y="4"/>
                  <a:pt x="327" y="0"/>
                  <a:pt x="332" y="23"/>
                </a:cubicBezTo>
                <a:cubicBezTo>
                  <a:pt x="336" y="44"/>
                  <a:pt x="297" y="72"/>
                  <a:pt x="295" y="92"/>
                </a:cubicBezTo>
                <a:cubicBezTo>
                  <a:pt x="287" y="177"/>
                  <a:pt x="449" y="180"/>
                  <a:pt x="443" y="94"/>
                </a:cubicBezTo>
                <a:cubicBezTo>
                  <a:pt x="442" y="83"/>
                  <a:pt x="432" y="66"/>
                  <a:pt x="426" y="57"/>
                </a:cubicBezTo>
                <a:cubicBezTo>
                  <a:pt x="421" y="51"/>
                  <a:pt x="403" y="38"/>
                  <a:pt x="406" y="23"/>
                </a:cubicBezTo>
                <a:cubicBezTo>
                  <a:pt x="411" y="0"/>
                  <a:pt x="462" y="4"/>
                  <a:pt x="493" y="5"/>
                </a:cubicBezTo>
                <a:cubicBezTo>
                  <a:pt x="528" y="7"/>
                  <a:pt x="558" y="12"/>
                  <a:pt x="581" y="21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Bookman Old Style" panose="02050604050505020204" pitchFamily="18" charset="0"/>
              </a:rPr>
              <a:t>11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7" name="Freeform 22">
            <a:hlinkClick r:id="rId13" action="ppaction://hlinksldjump"/>
          </p:cNvPr>
          <p:cNvSpPr>
            <a:spLocks/>
          </p:cNvSpPr>
          <p:nvPr/>
        </p:nvSpPr>
        <p:spPr bwMode="auto">
          <a:xfrm rot="5400000">
            <a:off x="2601236" y="2088603"/>
            <a:ext cx="2691878" cy="1690072"/>
          </a:xfrm>
          <a:custGeom>
            <a:avLst/>
            <a:gdLst>
              <a:gd name="T0" fmla="*/ 581 w 742"/>
              <a:gd name="T1" fmla="*/ 21 h 466"/>
              <a:gd name="T2" fmla="*/ 581 w 742"/>
              <a:gd name="T3" fmla="*/ 194 h 466"/>
              <a:gd name="T4" fmla="*/ 662 w 742"/>
              <a:gd name="T5" fmla="*/ 157 h 466"/>
              <a:gd name="T6" fmla="*/ 666 w 742"/>
              <a:gd name="T7" fmla="*/ 309 h 466"/>
              <a:gd name="T8" fmla="*/ 585 w 742"/>
              <a:gd name="T9" fmla="*/ 272 h 466"/>
              <a:gd name="T10" fmla="*/ 572 w 742"/>
              <a:gd name="T11" fmla="*/ 357 h 466"/>
              <a:gd name="T12" fmla="*/ 583 w 742"/>
              <a:gd name="T13" fmla="*/ 445 h 466"/>
              <a:gd name="T14" fmla="*/ 493 w 742"/>
              <a:gd name="T15" fmla="*/ 460 h 466"/>
              <a:gd name="T16" fmla="*/ 406 w 742"/>
              <a:gd name="T17" fmla="*/ 443 h 466"/>
              <a:gd name="T18" fmla="*/ 426 w 742"/>
              <a:gd name="T19" fmla="*/ 409 h 466"/>
              <a:gd name="T20" fmla="*/ 443 w 742"/>
              <a:gd name="T21" fmla="*/ 374 h 466"/>
              <a:gd name="T22" fmla="*/ 295 w 742"/>
              <a:gd name="T23" fmla="*/ 372 h 466"/>
              <a:gd name="T24" fmla="*/ 332 w 742"/>
              <a:gd name="T25" fmla="*/ 443 h 466"/>
              <a:gd name="T26" fmla="*/ 245 w 742"/>
              <a:gd name="T27" fmla="*/ 460 h 466"/>
              <a:gd name="T28" fmla="*/ 157 w 742"/>
              <a:gd name="T29" fmla="*/ 445 h 466"/>
              <a:gd name="T30" fmla="*/ 166 w 742"/>
              <a:gd name="T31" fmla="*/ 357 h 466"/>
              <a:gd name="T32" fmla="*/ 155 w 742"/>
              <a:gd name="T33" fmla="*/ 272 h 466"/>
              <a:gd name="T34" fmla="*/ 74 w 742"/>
              <a:gd name="T35" fmla="*/ 309 h 466"/>
              <a:gd name="T36" fmla="*/ 76 w 742"/>
              <a:gd name="T37" fmla="*/ 157 h 466"/>
              <a:gd name="T38" fmla="*/ 120 w 742"/>
              <a:gd name="T39" fmla="*/ 171 h 466"/>
              <a:gd name="T40" fmla="*/ 155 w 742"/>
              <a:gd name="T41" fmla="*/ 194 h 466"/>
              <a:gd name="T42" fmla="*/ 166 w 742"/>
              <a:gd name="T43" fmla="*/ 109 h 466"/>
              <a:gd name="T44" fmla="*/ 155 w 742"/>
              <a:gd name="T45" fmla="*/ 23 h 466"/>
              <a:gd name="T46" fmla="*/ 243 w 742"/>
              <a:gd name="T47" fmla="*/ 5 h 466"/>
              <a:gd name="T48" fmla="*/ 332 w 742"/>
              <a:gd name="T49" fmla="*/ 23 h 466"/>
              <a:gd name="T50" fmla="*/ 295 w 742"/>
              <a:gd name="T51" fmla="*/ 92 h 466"/>
              <a:gd name="T52" fmla="*/ 443 w 742"/>
              <a:gd name="T53" fmla="*/ 94 h 466"/>
              <a:gd name="T54" fmla="*/ 426 w 742"/>
              <a:gd name="T55" fmla="*/ 57 h 466"/>
              <a:gd name="T56" fmla="*/ 406 w 742"/>
              <a:gd name="T57" fmla="*/ 23 h 466"/>
              <a:gd name="T58" fmla="*/ 493 w 742"/>
              <a:gd name="T59" fmla="*/ 5 h 466"/>
              <a:gd name="T60" fmla="*/ 581 w 742"/>
              <a:gd name="T61" fmla="*/ 21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42" h="466">
                <a:moveTo>
                  <a:pt x="581" y="21"/>
                </a:moveTo>
                <a:cubicBezTo>
                  <a:pt x="575" y="68"/>
                  <a:pt x="558" y="187"/>
                  <a:pt x="581" y="194"/>
                </a:cubicBezTo>
                <a:cubicBezTo>
                  <a:pt x="602" y="197"/>
                  <a:pt x="620" y="153"/>
                  <a:pt x="662" y="157"/>
                </a:cubicBezTo>
                <a:cubicBezTo>
                  <a:pt x="733" y="165"/>
                  <a:pt x="742" y="291"/>
                  <a:pt x="666" y="309"/>
                </a:cubicBezTo>
                <a:cubicBezTo>
                  <a:pt x="630" y="316"/>
                  <a:pt x="600" y="275"/>
                  <a:pt x="585" y="272"/>
                </a:cubicBezTo>
                <a:cubicBezTo>
                  <a:pt x="570" y="270"/>
                  <a:pt x="569" y="326"/>
                  <a:pt x="572" y="357"/>
                </a:cubicBezTo>
                <a:cubicBezTo>
                  <a:pt x="574" y="389"/>
                  <a:pt x="578" y="421"/>
                  <a:pt x="583" y="445"/>
                </a:cubicBezTo>
                <a:cubicBezTo>
                  <a:pt x="559" y="454"/>
                  <a:pt x="529" y="459"/>
                  <a:pt x="493" y="460"/>
                </a:cubicBezTo>
                <a:cubicBezTo>
                  <a:pt x="462" y="462"/>
                  <a:pt x="411" y="466"/>
                  <a:pt x="406" y="443"/>
                </a:cubicBezTo>
                <a:cubicBezTo>
                  <a:pt x="403" y="428"/>
                  <a:pt x="421" y="415"/>
                  <a:pt x="426" y="409"/>
                </a:cubicBezTo>
                <a:cubicBezTo>
                  <a:pt x="432" y="400"/>
                  <a:pt x="442" y="384"/>
                  <a:pt x="443" y="374"/>
                </a:cubicBezTo>
                <a:cubicBezTo>
                  <a:pt x="451" y="285"/>
                  <a:pt x="290" y="289"/>
                  <a:pt x="295" y="372"/>
                </a:cubicBezTo>
                <a:cubicBezTo>
                  <a:pt x="296" y="394"/>
                  <a:pt x="336" y="422"/>
                  <a:pt x="332" y="443"/>
                </a:cubicBezTo>
                <a:cubicBezTo>
                  <a:pt x="327" y="466"/>
                  <a:pt x="277" y="462"/>
                  <a:pt x="245" y="460"/>
                </a:cubicBezTo>
                <a:cubicBezTo>
                  <a:pt x="215" y="459"/>
                  <a:pt x="183" y="455"/>
                  <a:pt x="157" y="445"/>
                </a:cubicBezTo>
                <a:cubicBezTo>
                  <a:pt x="158" y="423"/>
                  <a:pt x="164" y="389"/>
                  <a:pt x="166" y="357"/>
                </a:cubicBezTo>
                <a:cubicBezTo>
                  <a:pt x="170" y="297"/>
                  <a:pt x="169" y="276"/>
                  <a:pt x="155" y="272"/>
                </a:cubicBezTo>
                <a:cubicBezTo>
                  <a:pt x="141" y="268"/>
                  <a:pt x="114" y="314"/>
                  <a:pt x="74" y="309"/>
                </a:cubicBezTo>
                <a:cubicBezTo>
                  <a:pt x="0" y="300"/>
                  <a:pt x="0" y="164"/>
                  <a:pt x="76" y="157"/>
                </a:cubicBezTo>
                <a:cubicBezTo>
                  <a:pt x="94" y="155"/>
                  <a:pt x="111" y="164"/>
                  <a:pt x="120" y="171"/>
                </a:cubicBezTo>
                <a:cubicBezTo>
                  <a:pt x="130" y="177"/>
                  <a:pt x="143" y="196"/>
                  <a:pt x="155" y="194"/>
                </a:cubicBezTo>
                <a:cubicBezTo>
                  <a:pt x="175" y="190"/>
                  <a:pt x="168" y="133"/>
                  <a:pt x="166" y="109"/>
                </a:cubicBezTo>
                <a:cubicBezTo>
                  <a:pt x="164" y="72"/>
                  <a:pt x="160" y="46"/>
                  <a:pt x="155" y="23"/>
                </a:cubicBezTo>
                <a:cubicBezTo>
                  <a:pt x="179" y="11"/>
                  <a:pt x="214" y="7"/>
                  <a:pt x="243" y="5"/>
                </a:cubicBezTo>
                <a:cubicBezTo>
                  <a:pt x="274" y="4"/>
                  <a:pt x="327" y="0"/>
                  <a:pt x="332" y="23"/>
                </a:cubicBezTo>
                <a:cubicBezTo>
                  <a:pt x="336" y="44"/>
                  <a:pt x="297" y="72"/>
                  <a:pt x="295" y="92"/>
                </a:cubicBezTo>
                <a:cubicBezTo>
                  <a:pt x="287" y="177"/>
                  <a:pt x="449" y="180"/>
                  <a:pt x="443" y="94"/>
                </a:cubicBezTo>
                <a:cubicBezTo>
                  <a:pt x="442" y="83"/>
                  <a:pt x="432" y="66"/>
                  <a:pt x="426" y="57"/>
                </a:cubicBezTo>
                <a:cubicBezTo>
                  <a:pt x="421" y="51"/>
                  <a:pt x="403" y="38"/>
                  <a:pt x="406" y="23"/>
                </a:cubicBezTo>
                <a:cubicBezTo>
                  <a:pt x="411" y="0"/>
                  <a:pt x="462" y="4"/>
                  <a:pt x="493" y="5"/>
                </a:cubicBezTo>
                <a:cubicBezTo>
                  <a:pt x="528" y="7"/>
                  <a:pt x="558" y="12"/>
                  <a:pt x="581" y="21"/>
                </a:cubicBezTo>
                <a:close/>
              </a:path>
            </a:pathLst>
          </a:custGeom>
          <a:solidFill>
            <a:srgbClr val="FFFF00"/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7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8" name="Freeform 13">
            <a:hlinkClick r:id="rId14" action="ppaction://hlinksldjump"/>
          </p:cNvPr>
          <p:cNvSpPr>
            <a:spLocks/>
          </p:cNvSpPr>
          <p:nvPr/>
        </p:nvSpPr>
        <p:spPr bwMode="auto">
          <a:xfrm rot="5400000">
            <a:off x="4382311" y="887549"/>
            <a:ext cx="2135149" cy="1621245"/>
          </a:xfrm>
          <a:custGeom>
            <a:avLst/>
            <a:gdLst>
              <a:gd name="T0" fmla="*/ 427 w 588"/>
              <a:gd name="T1" fmla="*/ 0 h 446"/>
              <a:gd name="T2" fmla="*/ 427 w 588"/>
              <a:gd name="T3" fmla="*/ 173 h 446"/>
              <a:gd name="T4" fmla="*/ 507 w 588"/>
              <a:gd name="T5" fmla="*/ 137 h 446"/>
              <a:gd name="T6" fmla="*/ 511 w 588"/>
              <a:gd name="T7" fmla="*/ 288 h 446"/>
              <a:gd name="T8" fmla="*/ 431 w 588"/>
              <a:gd name="T9" fmla="*/ 252 h 446"/>
              <a:gd name="T10" fmla="*/ 417 w 588"/>
              <a:gd name="T11" fmla="*/ 336 h 446"/>
              <a:gd name="T12" fmla="*/ 429 w 588"/>
              <a:gd name="T13" fmla="*/ 425 h 446"/>
              <a:gd name="T14" fmla="*/ 338 w 588"/>
              <a:gd name="T15" fmla="*/ 440 h 446"/>
              <a:gd name="T16" fmla="*/ 252 w 588"/>
              <a:gd name="T17" fmla="*/ 423 h 446"/>
              <a:gd name="T18" fmla="*/ 271 w 588"/>
              <a:gd name="T19" fmla="*/ 388 h 446"/>
              <a:gd name="T20" fmla="*/ 289 w 588"/>
              <a:gd name="T21" fmla="*/ 354 h 446"/>
              <a:gd name="T22" fmla="*/ 141 w 588"/>
              <a:gd name="T23" fmla="*/ 352 h 446"/>
              <a:gd name="T24" fmla="*/ 177 w 588"/>
              <a:gd name="T25" fmla="*/ 423 h 446"/>
              <a:gd name="T26" fmla="*/ 91 w 588"/>
              <a:gd name="T27" fmla="*/ 440 h 446"/>
              <a:gd name="T28" fmla="*/ 2 w 588"/>
              <a:gd name="T29" fmla="*/ 425 h 446"/>
              <a:gd name="T30" fmla="*/ 1 w 588"/>
              <a:gd name="T31" fmla="*/ 2 h 446"/>
              <a:gd name="T32" fmla="*/ 427 w 588"/>
              <a:gd name="T33" fmla="*/ 0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88" h="446">
                <a:moveTo>
                  <a:pt x="427" y="0"/>
                </a:moveTo>
                <a:cubicBezTo>
                  <a:pt x="420" y="48"/>
                  <a:pt x="404" y="167"/>
                  <a:pt x="427" y="173"/>
                </a:cubicBezTo>
                <a:cubicBezTo>
                  <a:pt x="447" y="177"/>
                  <a:pt x="465" y="133"/>
                  <a:pt x="507" y="137"/>
                </a:cubicBezTo>
                <a:cubicBezTo>
                  <a:pt x="579" y="145"/>
                  <a:pt x="588" y="271"/>
                  <a:pt x="511" y="288"/>
                </a:cubicBezTo>
                <a:cubicBezTo>
                  <a:pt x="476" y="296"/>
                  <a:pt x="446" y="254"/>
                  <a:pt x="431" y="252"/>
                </a:cubicBezTo>
                <a:cubicBezTo>
                  <a:pt x="415" y="250"/>
                  <a:pt x="415" y="306"/>
                  <a:pt x="417" y="336"/>
                </a:cubicBezTo>
                <a:cubicBezTo>
                  <a:pt x="419" y="369"/>
                  <a:pt x="424" y="401"/>
                  <a:pt x="429" y="425"/>
                </a:cubicBezTo>
                <a:cubicBezTo>
                  <a:pt x="405" y="433"/>
                  <a:pt x="375" y="439"/>
                  <a:pt x="338" y="440"/>
                </a:cubicBezTo>
                <a:cubicBezTo>
                  <a:pt x="308" y="441"/>
                  <a:pt x="257" y="446"/>
                  <a:pt x="252" y="423"/>
                </a:cubicBezTo>
                <a:cubicBezTo>
                  <a:pt x="249" y="408"/>
                  <a:pt x="266" y="395"/>
                  <a:pt x="271" y="388"/>
                </a:cubicBezTo>
                <a:cubicBezTo>
                  <a:pt x="278" y="379"/>
                  <a:pt x="288" y="364"/>
                  <a:pt x="289" y="354"/>
                </a:cubicBezTo>
                <a:cubicBezTo>
                  <a:pt x="297" y="264"/>
                  <a:pt x="136" y="268"/>
                  <a:pt x="141" y="352"/>
                </a:cubicBezTo>
                <a:cubicBezTo>
                  <a:pt x="142" y="373"/>
                  <a:pt x="182" y="401"/>
                  <a:pt x="177" y="423"/>
                </a:cubicBezTo>
                <a:cubicBezTo>
                  <a:pt x="173" y="446"/>
                  <a:pt x="122" y="441"/>
                  <a:pt x="91" y="440"/>
                </a:cubicBezTo>
                <a:cubicBezTo>
                  <a:pt x="60" y="439"/>
                  <a:pt x="28" y="435"/>
                  <a:pt x="2" y="425"/>
                </a:cubicBezTo>
                <a:cubicBezTo>
                  <a:pt x="2" y="401"/>
                  <a:pt x="0" y="26"/>
                  <a:pt x="1" y="2"/>
                </a:cubicBezTo>
                <a:cubicBezTo>
                  <a:pt x="27" y="2"/>
                  <a:pt x="403" y="1"/>
                  <a:pt x="427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wrap="square" lIns="91440" tIns="0" rIns="822960" bIns="18288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latin typeface="Bookman Old Style" panose="02050604050505020204" pitchFamily="18" charset="0"/>
              </a:rPr>
              <a:t>4</a:t>
            </a:r>
            <a:endParaRPr lang="en-US" sz="3600" dirty="0">
              <a:latin typeface="Bookman Old Style" panose="02050604050505020204" pitchFamily="18" charset="0"/>
            </a:endParaRPr>
          </a:p>
        </p:txBody>
      </p:sp>
      <p:sp>
        <p:nvSpPr>
          <p:cNvPr id="39" name="Freeform 9">
            <a:hlinkClick r:id="rId15" action="ppaction://hlinksldjump"/>
          </p:cNvPr>
          <p:cNvSpPr>
            <a:spLocks/>
          </p:cNvSpPr>
          <p:nvPr/>
        </p:nvSpPr>
        <p:spPr bwMode="auto">
          <a:xfrm rot="10800000" flipV="1">
            <a:off x="4125358" y="2094378"/>
            <a:ext cx="2135149" cy="1690070"/>
          </a:xfrm>
          <a:custGeom>
            <a:avLst/>
            <a:gdLst>
              <a:gd name="T0" fmla="*/ 427 w 588"/>
              <a:gd name="T1" fmla="*/ 20 h 466"/>
              <a:gd name="T2" fmla="*/ 427 w 588"/>
              <a:gd name="T3" fmla="*/ 193 h 466"/>
              <a:gd name="T4" fmla="*/ 507 w 588"/>
              <a:gd name="T5" fmla="*/ 157 h 466"/>
              <a:gd name="T6" fmla="*/ 511 w 588"/>
              <a:gd name="T7" fmla="*/ 308 h 466"/>
              <a:gd name="T8" fmla="*/ 431 w 588"/>
              <a:gd name="T9" fmla="*/ 272 h 466"/>
              <a:gd name="T10" fmla="*/ 417 w 588"/>
              <a:gd name="T11" fmla="*/ 356 h 466"/>
              <a:gd name="T12" fmla="*/ 429 w 588"/>
              <a:gd name="T13" fmla="*/ 445 h 466"/>
              <a:gd name="T14" fmla="*/ 338 w 588"/>
              <a:gd name="T15" fmla="*/ 460 h 466"/>
              <a:gd name="T16" fmla="*/ 252 w 588"/>
              <a:gd name="T17" fmla="*/ 443 h 466"/>
              <a:gd name="T18" fmla="*/ 271 w 588"/>
              <a:gd name="T19" fmla="*/ 408 h 466"/>
              <a:gd name="T20" fmla="*/ 289 w 588"/>
              <a:gd name="T21" fmla="*/ 374 h 466"/>
              <a:gd name="T22" fmla="*/ 141 w 588"/>
              <a:gd name="T23" fmla="*/ 372 h 466"/>
              <a:gd name="T24" fmla="*/ 177 w 588"/>
              <a:gd name="T25" fmla="*/ 443 h 466"/>
              <a:gd name="T26" fmla="*/ 91 w 588"/>
              <a:gd name="T27" fmla="*/ 460 h 466"/>
              <a:gd name="T28" fmla="*/ 2 w 588"/>
              <a:gd name="T29" fmla="*/ 445 h 466"/>
              <a:gd name="T30" fmla="*/ 1 w 588"/>
              <a:gd name="T31" fmla="*/ 22 h 466"/>
              <a:gd name="T32" fmla="*/ 89 w 588"/>
              <a:gd name="T33" fmla="*/ 5 h 466"/>
              <a:gd name="T34" fmla="*/ 177 w 588"/>
              <a:gd name="T35" fmla="*/ 22 h 466"/>
              <a:gd name="T36" fmla="*/ 141 w 588"/>
              <a:gd name="T37" fmla="*/ 92 h 466"/>
              <a:gd name="T38" fmla="*/ 289 w 588"/>
              <a:gd name="T39" fmla="*/ 93 h 466"/>
              <a:gd name="T40" fmla="*/ 271 w 588"/>
              <a:gd name="T41" fmla="*/ 57 h 466"/>
              <a:gd name="T42" fmla="*/ 252 w 588"/>
              <a:gd name="T43" fmla="*/ 22 h 466"/>
              <a:gd name="T44" fmla="*/ 338 w 588"/>
              <a:gd name="T45" fmla="*/ 5 h 466"/>
              <a:gd name="T46" fmla="*/ 427 w 588"/>
              <a:gd name="T47" fmla="*/ 20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88" h="466">
                <a:moveTo>
                  <a:pt x="427" y="20"/>
                </a:moveTo>
                <a:cubicBezTo>
                  <a:pt x="420" y="68"/>
                  <a:pt x="404" y="187"/>
                  <a:pt x="427" y="193"/>
                </a:cubicBezTo>
                <a:cubicBezTo>
                  <a:pt x="447" y="197"/>
                  <a:pt x="465" y="153"/>
                  <a:pt x="507" y="157"/>
                </a:cubicBezTo>
                <a:cubicBezTo>
                  <a:pt x="579" y="165"/>
                  <a:pt x="588" y="291"/>
                  <a:pt x="511" y="308"/>
                </a:cubicBezTo>
                <a:cubicBezTo>
                  <a:pt x="476" y="316"/>
                  <a:pt x="446" y="274"/>
                  <a:pt x="431" y="272"/>
                </a:cubicBezTo>
                <a:cubicBezTo>
                  <a:pt x="415" y="270"/>
                  <a:pt x="415" y="326"/>
                  <a:pt x="417" y="356"/>
                </a:cubicBezTo>
                <a:cubicBezTo>
                  <a:pt x="419" y="389"/>
                  <a:pt x="424" y="421"/>
                  <a:pt x="429" y="445"/>
                </a:cubicBezTo>
                <a:cubicBezTo>
                  <a:pt x="405" y="453"/>
                  <a:pt x="375" y="459"/>
                  <a:pt x="338" y="460"/>
                </a:cubicBezTo>
                <a:cubicBezTo>
                  <a:pt x="308" y="461"/>
                  <a:pt x="257" y="466"/>
                  <a:pt x="252" y="443"/>
                </a:cubicBezTo>
                <a:cubicBezTo>
                  <a:pt x="249" y="428"/>
                  <a:pt x="266" y="415"/>
                  <a:pt x="271" y="408"/>
                </a:cubicBezTo>
                <a:cubicBezTo>
                  <a:pt x="278" y="399"/>
                  <a:pt x="288" y="384"/>
                  <a:pt x="289" y="374"/>
                </a:cubicBezTo>
                <a:cubicBezTo>
                  <a:pt x="297" y="284"/>
                  <a:pt x="136" y="288"/>
                  <a:pt x="141" y="372"/>
                </a:cubicBezTo>
                <a:cubicBezTo>
                  <a:pt x="142" y="393"/>
                  <a:pt x="182" y="421"/>
                  <a:pt x="177" y="443"/>
                </a:cubicBezTo>
                <a:cubicBezTo>
                  <a:pt x="173" y="466"/>
                  <a:pt x="122" y="461"/>
                  <a:pt x="91" y="460"/>
                </a:cubicBezTo>
                <a:cubicBezTo>
                  <a:pt x="60" y="459"/>
                  <a:pt x="28" y="455"/>
                  <a:pt x="2" y="445"/>
                </a:cubicBezTo>
                <a:cubicBezTo>
                  <a:pt x="2" y="421"/>
                  <a:pt x="0" y="46"/>
                  <a:pt x="1" y="22"/>
                </a:cubicBezTo>
                <a:cubicBezTo>
                  <a:pt x="24" y="11"/>
                  <a:pt x="60" y="7"/>
                  <a:pt x="89" y="5"/>
                </a:cubicBezTo>
                <a:cubicBezTo>
                  <a:pt x="120" y="3"/>
                  <a:pt x="173" y="0"/>
                  <a:pt x="177" y="22"/>
                </a:cubicBezTo>
                <a:cubicBezTo>
                  <a:pt x="182" y="44"/>
                  <a:pt x="143" y="71"/>
                  <a:pt x="141" y="92"/>
                </a:cubicBezTo>
                <a:cubicBezTo>
                  <a:pt x="132" y="177"/>
                  <a:pt x="295" y="180"/>
                  <a:pt x="289" y="93"/>
                </a:cubicBezTo>
                <a:cubicBezTo>
                  <a:pt x="288" y="82"/>
                  <a:pt x="278" y="66"/>
                  <a:pt x="271" y="57"/>
                </a:cubicBezTo>
                <a:cubicBezTo>
                  <a:pt x="266" y="50"/>
                  <a:pt x="249" y="37"/>
                  <a:pt x="252" y="22"/>
                </a:cubicBezTo>
                <a:cubicBezTo>
                  <a:pt x="257" y="0"/>
                  <a:pt x="308" y="4"/>
                  <a:pt x="338" y="5"/>
                </a:cubicBezTo>
                <a:cubicBezTo>
                  <a:pt x="373" y="7"/>
                  <a:pt x="404" y="12"/>
                  <a:pt x="427" y="20"/>
                </a:cubicBezTo>
                <a:close/>
              </a:path>
            </a:pathLst>
          </a:custGeom>
          <a:solidFill>
            <a:srgbClr val="00B0F0"/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640080" tIns="0" rIns="91440" bIns="45720" numCol="1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8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40" name="Freeform 5">
            <a:hlinkClick r:id="rId16" action="ppaction://hlinksldjump"/>
          </p:cNvPr>
          <p:cNvSpPr>
            <a:spLocks/>
          </p:cNvSpPr>
          <p:nvPr/>
        </p:nvSpPr>
        <p:spPr bwMode="auto">
          <a:xfrm rot="10800000" flipV="1">
            <a:off x="4640791" y="3144705"/>
            <a:ext cx="1619716" cy="2691880"/>
          </a:xfrm>
          <a:custGeom>
            <a:avLst/>
            <a:gdLst>
              <a:gd name="T0" fmla="*/ 0 w 445"/>
              <a:gd name="T1" fmla="*/ 160 h 742"/>
              <a:gd name="T2" fmla="*/ 173 w 445"/>
              <a:gd name="T3" fmla="*/ 160 h 742"/>
              <a:gd name="T4" fmla="*/ 137 w 445"/>
              <a:gd name="T5" fmla="*/ 80 h 742"/>
              <a:gd name="T6" fmla="*/ 288 w 445"/>
              <a:gd name="T7" fmla="*/ 76 h 742"/>
              <a:gd name="T8" fmla="*/ 252 w 445"/>
              <a:gd name="T9" fmla="*/ 157 h 742"/>
              <a:gd name="T10" fmla="*/ 336 w 445"/>
              <a:gd name="T11" fmla="*/ 170 h 742"/>
              <a:gd name="T12" fmla="*/ 424 w 445"/>
              <a:gd name="T13" fmla="*/ 159 h 742"/>
              <a:gd name="T14" fmla="*/ 440 w 445"/>
              <a:gd name="T15" fmla="*/ 249 h 742"/>
              <a:gd name="T16" fmla="*/ 422 w 445"/>
              <a:gd name="T17" fmla="*/ 335 h 742"/>
              <a:gd name="T18" fmla="*/ 388 w 445"/>
              <a:gd name="T19" fmla="*/ 316 h 742"/>
              <a:gd name="T20" fmla="*/ 353 w 445"/>
              <a:gd name="T21" fmla="*/ 299 h 742"/>
              <a:gd name="T22" fmla="*/ 351 w 445"/>
              <a:gd name="T23" fmla="*/ 447 h 742"/>
              <a:gd name="T24" fmla="*/ 422 w 445"/>
              <a:gd name="T25" fmla="*/ 410 h 742"/>
              <a:gd name="T26" fmla="*/ 439 w 445"/>
              <a:gd name="T27" fmla="*/ 497 h 742"/>
              <a:gd name="T28" fmla="*/ 424 w 445"/>
              <a:gd name="T29" fmla="*/ 585 h 742"/>
              <a:gd name="T30" fmla="*/ 336 w 445"/>
              <a:gd name="T31" fmla="*/ 575 h 742"/>
              <a:gd name="T32" fmla="*/ 251 w 445"/>
              <a:gd name="T33" fmla="*/ 587 h 742"/>
              <a:gd name="T34" fmla="*/ 287 w 445"/>
              <a:gd name="T35" fmla="*/ 667 h 742"/>
              <a:gd name="T36" fmla="*/ 136 w 445"/>
              <a:gd name="T37" fmla="*/ 665 h 742"/>
              <a:gd name="T38" fmla="*/ 149 w 445"/>
              <a:gd name="T39" fmla="*/ 621 h 742"/>
              <a:gd name="T40" fmla="*/ 172 w 445"/>
              <a:gd name="T41" fmla="*/ 587 h 742"/>
              <a:gd name="T42" fmla="*/ 88 w 445"/>
              <a:gd name="T43" fmla="*/ 575 h 742"/>
              <a:gd name="T44" fmla="*/ 2 w 445"/>
              <a:gd name="T45" fmla="*/ 586 h 742"/>
              <a:gd name="T46" fmla="*/ 0 w 445"/>
              <a:gd name="T47" fmla="*/ 16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5" h="742">
                <a:moveTo>
                  <a:pt x="0" y="160"/>
                </a:moveTo>
                <a:cubicBezTo>
                  <a:pt x="48" y="167"/>
                  <a:pt x="166" y="183"/>
                  <a:pt x="173" y="160"/>
                </a:cubicBezTo>
                <a:cubicBezTo>
                  <a:pt x="176" y="140"/>
                  <a:pt x="133" y="122"/>
                  <a:pt x="137" y="80"/>
                </a:cubicBezTo>
                <a:cubicBezTo>
                  <a:pt x="145" y="8"/>
                  <a:pt x="271" y="0"/>
                  <a:pt x="288" y="76"/>
                </a:cubicBezTo>
                <a:cubicBezTo>
                  <a:pt x="296" y="112"/>
                  <a:pt x="254" y="141"/>
                  <a:pt x="252" y="157"/>
                </a:cubicBezTo>
                <a:cubicBezTo>
                  <a:pt x="249" y="172"/>
                  <a:pt x="306" y="172"/>
                  <a:pt x="336" y="170"/>
                </a:cubicBezTo>
                <a:cubicBezTo>
                  <a:pt x="368" y="168"/>
                  <a:pt x="400" y="163"/>
                  <a:pt x="424" y="159"/>
                </a:cubicBezTo>
                <a:cubicBezTo>
                  <a:pt x="433" y="183"/>
                  <a:pt x="438" y="213"/>
                  <a:pt x="440" y="249"/>
                </a:cubicBezTo>
                <a:cubicBezTo>
                  <a:pt x="441" y="280"/>
                  <a:pt x="445" y="331"/>
                  <a:pt x="422" y="335"/>
                </a:cubicBezTo>
                <a:cubicBezTo>
                  <a:pt x="407" y="338"/>
                  <a:pt x="395" y="321"/>
                  <a:pt x="388" y="316"/>
                </a:cubicBezTo>
                <a:cubicBezTo>
                  <a:pt x="379" y="309"/>
                  <a:pt x="363" y="300"/>
                  <a:pt x="353" y="299"/>
                </a:cubicBezTo>
                <a:cubicBezTo>
                  <a:pt x="264" y="291"/>
                  <a:pt x="267" y="452"/>
                  <a:pt x="351" y="447"/>
                </a:cubicBezTo>
                <a:cubicBezTo>
                  <a:pt x="373" y="445"/>
                  <a:pt x="401" y="406"/>
                  <a:pt x="422" y="410"/>
                </a:cubicBezTo>
                <a:cubicBezTo>
                  <a:pt x="445" y="415"/>
                  <a:pt x="441" y="465"/>
                  <a:pt x="439" y="497"/>
                </a:cubicBezTo>
                <a:cubicBezTo>
                  <a:pt x="438" y="527"/>
                  <a:pt x="434" y="559"/>
                  <a:pt x="424" y="585"/>
                </a:cubicBezTo>
                <a:cubicBezTo>
                  <a:pt x="402" y="584"/>
                  <a:pt x="368" y="578"/>
                  <a:pt x="336" y="575"/>
                </a:cubicBezTo>
                <a:cubicBezTo>
                  <a:pt x="276" y="572"/>
                  <a:pt x="255" y="572"/>
                  <a:pt x="251" y="587"/>
                </a:cubicBezTo>
                <a:cubicBezTo>
                  <a:pt x="247" y="601"/>
                  <a:pt x="292" y="627"/>
                  <a:pt x="287" y="667"/>
                </a:cubicBezTo>
                <a:cubicBezTo>
                  <a:pt x="278" y="741"/>
                  <a:pt x="143" y="742"/>
                  <a:pt x="136" y="665"/>
                </a:cubicBezTo>
                <a:cubicBezTo>
                  <a:pt x="134" y="647"/>
                  <a:pt x="143" y="631"/>
                  <a:pt x="149" y="621"/>
                </a:cubicBezTo>
                <a:cubicBezTo>
                  <a:pt x="156" y="612"/>
                  <a:pt x="175" y="598"/>
                  <a:pt x="172" y="587"/>
                </a:cubicBezTo>
                <a:cubicBezTo>
                  <a:pt x="168" y="566"/>
                  <a:pt x="112" y="573"/>
                  <a:pt x="88" y="575"/>
                </a:cubicBezTo>
                <a:cubicBezTo>
                  <a:pt x="51" y="577"/>
                  <a:pt x="24" y="581"/>
                  <a:pt x="2" y="586"/>
                </a:cubicBezTo>
                <a:cubicBezTo>
                  <a:pt x="2" y="562"/>
                  <a:pt x="1" y="190"/>
                  <a:pt x="0" y="16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27432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12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41" name="Freeform 17">
            <a:hlinkClick r:id="" action="ppaction://noaction"/>
          </p:cNvPr>
          <p:cNvSpPr>
            <a:spLocks/>
          </p:cNvSpPr>
          <p:nvPr/>
        </p:nvSpPr>
        <p:spPr bwMode="auto">
          <a:xfrm rot="16200000">
            <a:off x="4380017" y="4928840"/>
            <a:ext cx="1619715" cy="2129030"/>
          </a:xfrm>
          <a:custGeom>
            <a:avLst/>
            <a:gdLst>
              <a:gd name="T0" fmla="*/ 0 w 445"/>
              <a:gd name="T1" fmla="*/ 160 h 586"/>
              <a:gd name="T2" fmla="*/ 173 w 445"/>
              <a:gd name="T3" fmla="*/ 160 h 586"/>
              <a:gd name="T4" fmla="*/ 137 w 445"/>
              <a:gd name="T5" fmla="*/ 80 h 586"/>
              <a:gd name="T6" fmla="*/ 288 w 445"/>
              <a:gd name="T7" fmla="*/ 76 h 586"/>
              <a:gd name="T8" fmla="*/ 252 w 445"/>
              <a:gd name="T9" fmla="*/ 157 h 586"/>
              <a:gd name="T10" fmla="*/ 336 w 445"/>
              <a:gd name="T11" fmla="*/ 170 h 586"/>
              <a:gd name="T12" fmla="*/ 424 w 445"/>
              <a:gd name="T13" fmla="*/ 159 h 586"/>
              <a:gd name="T14" fmla="*/ 440 w 445"/>
              <a:gd name="T15" fmla="*/ 249 h 586"/>
              <a:gd name="T16" fmla="*/ 422 w 445"/>
              <a:gd name="T17" fmla="*/ 335 h 586"/>
              <a:gd name="T18" fmla="*/ 388 w 445"/>
              <a:gd name="T19" fmla="*/ 316 h 586"/>
              <a:gd name="T20" fmla="*/ 353 w 445"/>
              <a:gd name="T21" fmla="*/ 299 h 586"/>
              <a:gd name="T22" fmla="*/ 351 w 445"/>
              <a:gd name="T23" fmla="*/ 447 h 586"/>
              <a:gd name="T24" fmla="*/ 422 w 445"/>
              <a:gd name="T25" fmla="*/ 410 h 586"/>
              <a:gd name="T26" fmla="*/ 439 w 445"/>
              <a:gd name="T27" fmla="*/ 497 h 586"/>
              <a:gd name="T28" fmla="*/ 424 w 445"/>
              <a:gd name="T29" fmla="*/ 585 h 586"/>
              <a:gd name="T30" fmla="*/ 2 w 445"/>
              <a:gd name="T31" fmla="*/ 586 h 586"/>
              <a:gd name="T32" fmla="*/ 0 w 445"/>
              <a:gd name="T33" fmla="*/ 160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5" h="586">
                <a:moveTo>
                  <a:pt x="0" y="160"/>
                </a:moveTo>
                <a:cubicBezTo>
                  <a:pt x="48" y="167"/>
                  <a:pt x="166" y="183"/>
                  <a:pt x="173" y="160"/>
                </a:cubicBezTo>
                <a:cubicBezTo>
                  <a:pt x="176" y="140"/>
                  <a:pt x="133" y="122"/>
                  <a:pt x="137" y="80"/>
                </a:cubicBezTo>
                <a:cubicBezTo>
                  <a:pt x="145" y="8"/>
                  <a:pt x="271" y="0"/>
                  <a:pt x="288" y="76"/>
                </a:cubicBezTo>
                <a:cubicBezTo>
                  <a:pt x="296" y="112"/>
                  <a:pt x="254" y="141"/>
                  <a:pt x="252" y="157"/>
                </a:cubicBezTo>
                <a:cubicBezTo>
                  <a:pt x="249" y="172"/>
                  <a:pt x="306" y="172"/>
                  <a:pt x="336" y="170"/>
                </a:cubicBezTo>
                <a:cubicBezTo>
                  <a:pt x="368" y="168"/>
                  <a:pt x="400" y="163"/>
                  <a:pt x="424" y="159"/>
                </a:cubicBezTo>
                <a:cubicBezTo>
                  <a:pt x="433" y="183"/>
                  <a:pt x="438" y="213"/>
                  <a:pt x="440" y="249"/>
                </a:cubicBezTo>
                <a:cubicBezTo>
                  <a:pt x="441" y="280"/>
                  <a:pt x="445" y="331"/>
                  <a:pt x="422" y="335"/>
                </a:cubicBezTo>
                <a:cubicBezTo>
                  <a:pt x="407" y="338"/>
                  <a:pt x="395" y="321"/>
                  <a:pt x="388" y="316"/>
                </a:cubicBezTo>
                <a:cubicBezTo>
                  <a:pt x="379" y="309"/>
                  <a:pt x="363" y="300"/>
                  <a:pt x="353" y="299"/>
                </a:cubicBezTo>
                <a:cubicBezTo>
                  <a:pt x="264" y="291"/>
                  <a:pt x="267" y="452"/>
                  <a:pt x="351" y="447"/>
                </a:cubicBezTo>
                <a:cubicBezTo>
                  <a:pt x="373" y="445"/>
                  <a:pt x="401" y="406"/>
                  <a:pt x="422" y="410"/>
                </a:cubicBezTo>
                <a:cubicBezTo>
                  <a:pt x="445" y="415"/>
                  <a:pt x="441" y="465"/>
                  <a:pt x="439" y="497"/>
                </a:cubicBezTo>
                <a:cubicBezTo>
                  <a:pt x="438" y="527"/>
                  <a:pt x="434" y="559"/>
                  <a:pt x="424" y="585"/>
                </a:cubicBezTo>
                <a:cubicBezTo>
                  <a:pt x="383" y="586"/>
                  <a:pt x="26" y="586"/>
                  <a:pt x="2" y="586"/>
                </a:cubicBezTo>
                <a:cubicBezTo>
                  <a:pt x="2" y="562"/>
                  <a:pt x="1" y="190"/>
                  <a:pt x="0" y="16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 w="25400"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square" lIns="0" tIns="640080" rIns="4572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latin typeface="Bookman Old Style" panose="02050604050505020204" pitchFamily="18" charset="0"/>
              </a:rPr>
              <a:t>16</a:t>
            </a:r>
            <a:endParaRPr lang="en-US" sz="3600" dirty="0">
              <a:latin typeface="Bookman Old Style" panose="0205060405050502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551436" y="34725"/>
            <a:ext cx="2592563" cy="6747076"/>
          </a:xfrm>
          <a:custGeom>
            <a:avLst/>
            <a:gdLst>
              <a:gd name="connsiteX0" fmla="*/ 0 w 2362200"/>
              <a:gd name="connsiteY0" fmla="*/ 393708 h 6747076"/>
              <a:gd name="connsiteX1" fmla="*/ 393708 w 2362200"/>
              <a:gd name="connsiteY1" fmla="*/ 0 h 6747076"/>
              <a:gd name="connsiteX2" fmla="*/ 1968492 w 2362200"/>
              <a:gd name="connsiteY2" fmla="*/ 0 h 6747076"/>
              <a:gd name="connsiteX3" fmla="*/ 2362200 w 2362200"/>
              <a:gd name="connsiteY3" fmla="*/ 393708 h 6747076"/>
              <a:gd name="connsiteX4" fmla="*/ 2362200 w 2362200"/>
              <a:gd name="connsiteY4" fmla="*/ 6353368 h 6747076"/>
              <a:gd name="connsiteX5" fmla="*/ 1968492 w 2362200"/>
              <a:gd name="connsiteY5" fmla="*/ 6747076 h 6747076"/>
              <a:gd name="connsiteX6" fmla="*/ 393708 w 2362200"/>
              <a:gd name="connsiteY6" fmla="*/ 6747076 h 6747076"/>
              <a:gd name="connsiteX7" fmla="*/ 0 w 2362200"/>
              <a:gd name="connsiteY7" fmla="*/ 6353368 h 6747076"/>
              <a:gd name="connsiteX8" fmla="*/ 0 w 2362200"/>
              <a:gd name="connsiteY8" fmla="*/ 393708 h 6747076"/>
              <a:gd name="connsiteX0" fmla="*/ 0 w 2362200"/>
              <a:gd name="connsiteY0" fmla="*/ 393708 h 6747076"/>
              <a:gd name="connsiteX1" fmla="*/ 393708 w 2362200"/>
              <a:gd name="connsiteY1" fmla="*/ 0 h 6747076"/>
              <a:gd name="connsiteX2" fmla="*/ 1968492 w 2362200"/>
              <a:gd name="connsiteY2" fmla="*/ 0 h 6747076"/>
              <a:gd name="connsiteX3" fmla="*/ 2362200 w 2362200"/>
              <a:gd name="connsiteY3" fmla="*/ 393708 h 6747076"/>
              <a:gd name="connsiteX4" fmla="*/ 2362200 w 2362200"/>
              <a:gd name="connsiteY4" fmla="*/ 6353368 h 6747076"/>
              <a:gd name="connsiteX5" fmla="*/ 1968492 w 2362200"/>
              <a:gd name="connsiteY5" fmla="*/ 6747076 h 6747076"/>
              <a:gd name="connsiteX6" fmla="*/ 393708 w 2362200"/>
              <a:gd name="connsiteY6" fmla="*/ 6747076 h 6747076"/>
              <a:gd name="connsiteX7" fmla="*/ 0 w 2362200"/>
              <a:gd name="connsiteY7" fmla="*/ 6353368 h 6747076"/>
              <a:gd name="connsiteX8" fmla="*/ 0 w 2362200"/>
              <a:gd name="connsiteY8" fmla="*/ 393708 h 6747076"/>
              <a:gd name="connsiteX0" fmla="*/ 0 w 2362200"/>
              <a:gd name="connsiteY0" fmla="*/ 393708 h 6747076"/>
              <a:gd name="connsiteX1" fmla="*/ 393708 w 2362200"/>
              <a:gd name="connsiteY1" fmla="*/ 0 h 6747076"/>
              <a:gd name="connsiteX2" fmla="*/ 1968492 w 2362200"/>
              <a:gd name="connsiteY2" fmla="*/ 0 h 6747076"/>
              <a:gd name="connsiteX3" fmla="*/ 2362200 w 2362200"/>
              <a:gd name="connsiteY3" fmla="*/ 393708 h 6747076"/>
              <a:gd name="connsiteX4" fmla="*/ 2362200 w 2362200"/>
              <a:gd name="connsiteY4" fmla="*/ 6353368 h 6747076"/>
              <a:gd name="connsiteX5" fmla="*/ 1968492 w 2362200"/>
              <a:gd name="connsiteY5" fmla="*/ 6747076 h 6747076"/>
              <a:gd name="connsiteX6" fmla="*/ 393708 w 2362200"/>
              <a:gd name="connsiteY6" fmla="*/ 6747076 h 6747076"/>
              <a:gd name="connsiteX7" fmla="*/ 0 w 2362200"/>
              <a:gd name="connsiteY7" fmla="*/ 6353368 h 6747076"/>
              <a:gd name="connsiteX8" fmla="*/ 0 w 2362200"/>
              <a:gd name="connsiteY8" fmla="*/ 393708 h 6747076"/>
              <a:gd name="connsiteX0" fmla="*/ 508 w 2362708"/>
              <a:gd name="connsiteY0" fmla="*/ 393724 h 6747092"/>
              <a:gd name="connsiteX1" fmla="*/ 394216 w 2362708"/>
              <a:gd name="connsiteY1" fmla="*/ 16 h 6747092"/>
              <a:gd name="connsiteX2" fmla="*/ 1969000 w 2362708"/>
              <a:gd name="connsiteY2" fmla="*/ 16 h 6747092"/>
              <a:gd name="connsiteX3" fmla="*/ 2362708 w 2362708"/>
              <a:gd name="connsiteY3" fmla="*/ 393724 h 6747092"/>
              <a:gd name="connsiteX4" fmla="*/ 2362708 w 2362708"/>
              <a:gd name="connsiteY4" fmla="*/ 6353384 h 6747092"/>
              <a:gd name="connsiteX5" fmla="*/ 1969000 w 2362708"/>
              <a:gd name="connsiteY5" fmla="*/ 6747092 h 6747092"/>
              <a:gd name="connsiteX6" fmla="*/ 394216 w 2362708"/>
              <a:gd name="connsiteY6" fmla="*/ 6747092 h 6747092"/>
              <a:gd name="connsiteX7" fmla="*/ 508 w 2362708"/>
              <a:gd name="connsiteY7" fmla="*/ 6353384 h 6747092"/>
              <a:gd name="connsiteX8" fmla="*/ 508 w 2362708"/>
              <a:gd name="connsiteY8" fmla="*/ 393724 h 6747092"/>
              <a:gd name="connsiteX0" fmla="*/ 9785 w 2371985"/>
              <a:gd name="connsiteY0" fmla="*/ 393708 h 6747076"/>
              <a:gd name="connsiteX1" fmla="*/ 403493 w 2371985"/>
              <a:gd name="connsiteY1" fmla="*/ 0 h 6747076"/>
              <a:gd name="connsiteX2" fmla="*/ 1978277 w 2371985"/>
              <a:gd name="connsiteY2" fmla="*/ 0 h 6747076"/>
              <a:gd name="connsiteX3" fmla="*/ 2371985 w 2371985"/>
              <a:gd name="connsiteY3" fmla="*/ 393708 h 6747076"/>
              <a:gd name="connsiteX4" fmla="*/ 2371985 w 2371985"/>
              <a:gd name="connsiteY4" fmla="*/ 6353368 h 6747076"/>
              <a:gd name="connsiteX5" fmla="*/ 1978277 w 2371985"/>
              <a:gd name="connsiteY5" fmla="*/ 6747076 h 6747076"/>
              <a:gd name="connsiteX6" fmla="*/ 403493 w 2371985"/>
              <a:gd name="connsiteY6" fmla="*/ 6747076 h 6747076"/>
              <a:gd name="connsiteX7" fmla="*/ 9785 w 2371985"/>
              <a:gd name="connsiteY7" fmla="*/ 6353368 h 6747076"/>
              <a:gd name="connsiteX8" fmla="*/ 9785 w 2371985"/>
              <a:gd name="connsiteY8" fmla="*/ 393708 h 6747076"/>
              <a:gd name="connsiteX0" fmla="*/ 0 w 2362200"/>
              <a:gd name="connsiteY0" fmla="*/ 393708 h 6747076"/>
              <a:gd name="connsiteX1" fmla="*/ 393708 w 2362200"/>
              <a:gd name="connsiteY1" fmla="*/ 0 h 6747076"/>
              <a:gd name="connsiteX2" fmla="*/ 1968492 w 2362200"/>
              <a:gd name="connsiteY2" fmla="*/ 0 h 6747076"/>
              <a:gd name="connsiteX3" fmla="*/ 2362200 w 2362200"/>
              <a:gd name="connsiteY3" fmla="*/ 393708 h 6747076"/>
              <a:gd name="connsiteX4" fmla="*/ 2362200 w 2362200"/>
              <a:gd name="connsiteY4" fmla="*/ 6353368 h 6747076"/>
              <a:gd name="connsiteX5" fmla="*/ 1968492 w 2362200"/>
              <a:gd name="connsiteY5" fmla="*/ 6747076 h 6747076"/>
              <a:gd name="connsiteX6" fmla="*/ 393708 w 2362200"/>
              <a:gd name="connsiteY6" fmla="*/ 6747076 h 6747076"/>
              <a:gd name="connsiteX7" fmla="*/ 0 w 2362200"/>
              <a:gd name="connsiteY7" fmla="*/ 6353368 h 6747076"/>
              <a:gd name="connsiteX8" fmla="*/ 0 w 2362200"/>
              <a:gd name="connsiteY8" fmla="*/ 393708 h 6747076"/>
              <a:gd name="connsiteX0" fmla="*/ 7979 w 2370179"/>
              <a:gd name="connsiteY0" fmla="*/ 394508 h 6747876"/>
              <a:gd name="connsiteX1" fmla="*/ 401687 w 2370179"/>
              <a:gd name="connsiteY1" fmla="*/ 800 h 6747876"/>
              <a:gd name="connsiteX2" fmla="*/ 1976471 w 2370179"/>
              <a:gd name="connsiteY2" fmla="*/ 800 h 6747876"/>
              <a:gd name="connsiteX3" fmla="*/ 2370179 w 2370179"/>
              <a:gd name="connsiteY3" fmla="*/ 394508 h 6747876"/>
              <a:gd name="connsiteX4" fmla="*/ 2370179 w 2370179"/>
              <a:gd name="connsiteY4" fmla="*/ 6354168 h 6747876"/>
              <a:gd name="connsiteX5" fmla="*/ 1976471 w 2370179"/>
              <a:gd name="connsiteY5" fmla="*/ 6747876 h 6747876"/>
              <a:gd name="connsiteX6" fmla="*/ 401687 w 2370179"/>
              <a:gd name="connsiteY6" fmla="*/ 6747876 h 6747876"/>
              <a:gd name="connsiteX7" fmla="*/ 7979 w 2370179"/>
              <a:gd name="connsiteY7" fmla="*/ 6354168 h 6747876"/>
              <a:gd name="connsiteX8" fmla="*/ 7979 w 2370179"/>
              <a:gd name="connsiteY8" fmla="*/ 394508 h 6747876"/>
              <a:gd name="connsiteX0" fmla="*/ 10276 w 2372476"/>
              <a:gd name="connsiteY0" fmla="*/ 394855 h 6748223"/>
              <a:gd name="connsiteX1" fmla="*/ 403984 w 2372476"/>
              <a:gd name="connsiteY1" fmla="*/ 1147 h 6748223"/>
              <a:gd name="connsiteX2" fmla="*/ 1978768 w 2372476"/>
              <a:gd name="connsiteY2" fmla="*/ 1147 h 6748223"/>
              <a:gd name="connsiteX3" fmla="*/ 2372476 w 2372476"/>
              <a:gd name="connsiteY3" fmla="*/ 394855 h 6748223"/>
              <a:gd name="connsiteX4" fmla="*/ 2372476 w 2372476"/>
              <a:gd name="connsiteY4" fmla="*/ 6354515 h 6748223"/>
              <a:gd name="connsiteX5" fmla="*/ 1978768 w 2372476"/>
              <a:gd name="connsiteY5" fmla="*/ 6748223 h 6748223"/>
              <a:gd name="connsiteX6" fmla="*/ 403984 w 2372476"/>
              <a:gd name="connsiteY6" fmla="*/ 6748223 h 6748223"/>
              <a:gd name="connsiteX7" fmla="*/ 10276 w 2372476"/>
              <a:gd name="connsiteY7" fmla="*/ 6354515 h 6748223"/>
              <a:gd name="connsiteX8" fmla="*/ 10276 w 2372476"/>
              <a:gd name="connsiteY8" fmla="*/ 394855 h 6748223"/>
              <a:gd name="connsiteX0" fmla="*/ 0 w 2362200"/>
              <a:gd name="connsiteY0" fmla="*/ 393708 h 6747076"/>
              <a:gd name="connsiteX1" fmla="*/ 393708 w 2362200"/>
              <a:gd name="connsiteY1" fmla="*/ 0 h 6747076"/>
              <a:gd name="connsiteX2" fmla="*/ 1968492 w 2362200"/>
              <a:gd name="connsiteY2" fmla="*/ 0 h 6747076"/>
              <a:gd name="connsiteX3" fmla="*/ 2362200 w 2362200"/>
              <a:gd name="connsiteY3" fmla="*/ 393708 h 6747076"/>
              <a:gd name="connsiteX4" fmla="*/ 2362200 w 2362200"/>
              <a:gd name="connsiteY4" fmla="*/ 6353368 h 6747076"/>
              <a:gd name="connsiteX5" fmla="*/ 1968492 w 2362200"/>
              <a:gd name="connsiteY5" fmla="*/ 6747076 h 6747076"/>
              <a:gd name="connsiteX6" fmla="*/ 393708 w 2362200"/>
              <a:gd name="connsiteY6" fmla="*/ 6747076 h 6747076"/>
              <a:gd name="connsiteX7" fmla="*/ 0 w 2362200"/>
              <a:gd name="connsiteY7" fmla="*/ 6353368 h 6747076"/>
              <a:gd name="connsiteX8" fmla="*/ 0 w 2362200"/>
              <a:gd name="connsiteY8" fmla="*/ 393708 h 6747076"/>
              <a:gd name="connsiteX0" fmla="*/ 1762 w 2363962"/>
              <a:gd name="connsiteY0" fmla="*/ 393708 h 6747076"/>
              <a:gd name="connsiteX1" fmla="*/ 395470 w 2363962"/>
              <a:gd name="connsiteY1" fmla="*/ 0 h 6747076"/>
              <a:gd name="connsiteX2" fmla="*/ 1970254 w 2363962"/>
              <a:gd name="connsiteY2" fmla="*/ 0 h 6747076"/>
              <a:gd name="connsiteX3" fmla="*/ 2363962 w 2363962"/>
              <a:gd name="connsiteY3" fmla="*/ 393708 h 6747076"/>
              <a:gd name="connsiteX4" fmla="*/ 2363962 w 2363962"/>
              <a:gd name="connsiteY4" fmla="*/ 6353368 h 6747076"/>
              <a:gd name="connsiteX5" fmla="*/ 1970254 w 2363962"/>
              <a:gd name="connsiteY5" fmla="*/ 6747076 h 6747076"/>
              <a:gd name="connsiteX6" fmla="*/ 395470 w 2363962"/>
              <a:gd name="connsiteY6" fmla="*/ 6747076 h 6747076"/>
              <a:gd name="connsiteX7" fmla="*/ 1762 w 2363962"/>
              <a:gd name="connsiteY7" fmla="*/ 6353368 h 6747076"/>
              <a:gd name="connsiteX8" fmla="*/ 1762 w 2363962"/>
              <a:gd name="connsiteY8" fmla="*/ 393708 h 6747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63962" h="6747076">
                <a:moveTo>
                  <a:pt x="1762" y="393708"/>
                </a:moveTo>
                <a:cubicBezTo>
                  <a:pt x="10851" y="-19258"/>
                  <a:pt x="-81778" y="1243"/>
                  <a:pt x="395470" y="0"/>
                </a:cubicBezTo>
                <a:lnTo>
                  <a:pt x="1970254" y="0"/>
                </a:lnTo>
                <a:cubicBezTo>
                  <a:pt x="2187693" y="0"/>
                  <a:pt x="2363962" y="176269"/>
                  <a:pt x="2363962" y="393708"/>
                </a:cubicBezTo>
                <a:lnTo>
                  <a:pt x="2363962" y="6353368"/>
                </a:lnTo>
                <a:cubicBezTo>
                  <a:pt x="2363962" y="6570807"/>
                  <a:pt x="2187693" y="6747076"/>
                  <a:pt x="1970254" y="6747076"/>
                </a:cubicBezTo>
                <a:lnTo>
                  <a:pt x="395470" y="6747076"/>
                </a:lnTo>
                <a:cubicBezTo>
                  <a:pt x="178031" y="6747076"/>
                  <a:pt x="1762" y="6570807"/>
                  <a:pt x="1762" y="6353368"/>
                </a:cubicBezTo>
                <a:lnTo>
                  <a:pt x="1762" y="393708"/>
                </a:lnTo>
                <a:close/>
              </a:path>
            </a:pathLst>
          </a:custGeom>
          <a:gradFill>
            <a:gsLst>
              <a:gs pos="0">
                <a:schemeClr val="bg1">
                  <a:lumMod val="75000"/>
                  <a:alpha val="37000"/>
                </a:schemeClr>
              </a:gs>
              <a:gs pos="80000">
                <a:schemeClr val="bg1">
                  <a:lumMod val="65000"/>
                  <a:alpha val="92000"/>
                </a:schemeClr>
              </a:gs>
            </a:gsLst>
            <a:lin ang="16200000" scaled="0"/>
          </a:gra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5814" y="882547"/>
            <a:ext cx="24103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Паралельні прямі, відрізки, промені</a:t>
            </a:r>
          </a:p>
          <a:p>
            <a:r>
              <a:rPr lang="uk-UA" sz="2000" b="1" i="1" dirty="0" smtClean="0">
                <a:solidFill>
                  <a:schemeClr val="accent3"/>
                </a:solidFill>
                <a:latin typeface="Bookman Old Style" panose="02050604050505020204" pitchFamily="18" charset="0"/>
              </a:rPr>
              <a:t>Перпендикулярні прямі відрізки промені</a:t>
            </a:r>
          </a:p>
          <a:p>
            <a:r>
              <a:rPr lang="uk-UA" sz="2000" b="1" i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Перпендикуляр</a:t>
            </a:r>
          </a:p>
          <a:p>
            <a:r>
              <a:rPr lang="uk-UA" sz="2000" b="1" i="1" dirty="0" smtClean="0">
                <a:solidFill>
                  <a:schemeClr val="accent4"/>
                </a:solidFill>
                <a:latin typeface="Bookman Old Style" panose="02050604050505020204" pitchFamily="18" charset="0"/>
              </a:rPr>
              <a:t>Суміжні кути</a:t>
            </a:r>
            <a:endParaRPr lang="en-US" sz="2000" b="1" i="1" dirty="0">
              <a:latin typeface="Bookman Old Style" panose="02050604050505020204" pitchFamily="18" charset="0"/>
            </a:endParaRPr>
          </a:p>
          <a:p>
            <a:r>
              <a:rPr lang="uk-UA" sz="2000" b="1" i="1" dirty="0" smtClean="0">
                <a:solidFill>
                  <a:srgbClr val="7030A0"/>
                </a:solidFill>
                <a:latin typeface="Bookman Old Style" panose="02050604050505020204" pitchFamily="18" charset="0"/>
              </a:rPr>
              <a:t>Вертикальні кути</a:t>
            </a:r>
          </a:p>
          <a:p>
            <a:r>
              <a:rPr lang="uk-UA" sz="2000" b="1" i="1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Кути, утворені при перетині двох прямих січною</a:t>
            </a:r>
            <a:endParaRPr lang="en-US" sz="2000" b="1" i="1" dirty="0" smtClean="0">
              <a:solidFill>
                <a:schemeClr val="accent5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1442" y="36245"/>
            <a:ext cx="6152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ookman Old Style" panose="02050604050505020204" pitchFamily="18" charset="0"/>
              </a:rPr>
              <a:t>Розв’язування</a:t>
            </a:r>
            <a:r>
              <a:rPr lang="ru-RU" sz="2000" b="1" dirty="0" smtClean="0">
                <a:ln w="0"/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ookman Old Style" panose="02050604050505020204" pitchFamily="18" charset="0"/>
              </a:rPr>
              <a:t>типових</a:t>
            </a:r>
            <a:r>
              <a:rPr lang="ru-RU" sz="2000" b="1" dirty="0" smtClean="0">
                <a:ln w="0"/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ookman Old Style" panose="02050604050505020204" pitchFamily="18" charset="0"/>
              </a:rPr>
              <a:t>вправ</a:t>
            </a:r>
            <a:endParaRPr lang="ru-RU" sz="2000" b="1" dirty="0">
              <a:ln w="0"/>
              <a:solidFill>
                <a:srgbClr val="FFC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2" name="return"/>
          <p:cNvSpPr/>
          <p:nvPr/>
        </p:nvSpPr>
        <p:spPr>
          <a:xfrm>
            <a:off x="8420100" y="6159015"/>
            <a:ext cx="666064" cy="666064"/>
          </a:xfrm>
          <a:prstGeom prst="ellips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Start</a:t>
            </a:r>
          </a:p>
          <a:p>
            <a:pPr algn="ctr"/>
            <a:r>
              <a:rPr 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Over</a:t>
            </a:r>
            <a:endParaRPr lang="en-US" sz="1100" dirty="0">
              <a:solidFill>
                <a:schemeClr val="tx1">
                  <a:lumMod val="95000"/>
                  <a:lumOff val="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77000" y="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Основні поняття</a:t>
            </a:r>
            <a:endParaRPr lang="en-US" sz="2400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0653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3" grpId="0" animBg="1"/>
      <p:bldP spid="13" grpId="1" animBg="1"/>
      <p:bldP spid="18" grpId="0" animBg="1"/>
      <p:bldP spid="18" grpId="1" animBg="1"/>
      <p:bldP spid="22" grpId="0" animBg="1"/>
      <p:bldP spid="22" grpId="1" animBg="1"/>
      <p:bldP spid="24" grpId="0" animBg="1"/>
      <p:bldP spid="24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5881" y="267182"/>
            <a:ext cx="7230319" cy="23698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800" b="1" dirty="0">
                <a:ln/>
                <a:solidFill>
                  <a:schemeClr val="accent2"/>
                </a:solidFill>
                <a:latin typeface="Bookman Old Style" panose="02050604050505020204" pitchFamily="18" charset="0"/>
              </a:rPr>
              <a:t>9. Три прямі перетинаються в </a:t>
            </a:r>
            <a:r>
              <a:rPr lang="ru-RU" sz="2800" b="1" dirty="0" err="1">
                <a:ln/>
                <a:solidFill>
                  <a:schemeClr val="accent2"/>
                </a:solidFill>
                <a:latin typeface="Bookman Old Style" panose="02050604050505020204" pitchFamily="18" charset="0"/>
              </a:rPr>
              <a:t>точці</a:t>
            </a:r>
            <a:r>
              <a:rPr lang="ru-RU" sz="2800" b="1" dirty="0">
                <a:ln/>
                <a:solidFill>
                  <a:schemeClr val="accent2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smtClean="0">
                <a:ln/>
                <a:solidFill>
                  <a:schemeClr val="accent2"/>
                </a:solidFill>
                <a:latin typeface="Bookman Old Style" panose="02050604050505020204" pitchFamily="18" charset="0"/>
              </a:rPr>
              <a:t>C. Знайдіть </a:t>
            </a:r>
            <a:r>
              <a:rPr lang="ru-RU" sz="2800" b="1" dirty="0">
                <a:ln/>
                <a:solidFill>
                  <a:schemeClr val="accent2"/>
                </a:solidFill>
                <a:latin typeface="Bookman Old Style" panose="02050604050505020204" pitchFamily="18" charset="0"/>
              </a:rPr>
              <a:t>кут DCK, якщо він на </a:t>
            </a:r>
            <a:r>
              <a:rPr lang="ru-RU" sz="2800" b="1" dirty="0" smtClean="0">
                <a:ln/>
                <a:solidFill>
                  <a:schemeClr val="accent2"/>
                </a:solidFill>
                <a:latin typeface="Bookman Old Style" panose="02050604050505020204" pitchFamily="18" charset="0"/>
              </a:rPr>
              <a:t>37° </a:t>
            </a:r>
            <a:r>
              <a:rPr lang="ru-RU" sz="2800" b="1" dirty="0">
                <a:ln/>
                <a:solidFill>
                  <a:schemeClr val="accent2"/>
                </a:solidFill>
                <a:latin typeface="Bookman Old Style" panose="02050604050505020204" pitchFamily="18" charset="0"/>
              </a:rPr>
              <a:t>більший за кут FCT і в </a:t>
            </a:r>
            <a:r>
              <a:rPr lang="ru-RU" sz="2800" b="1" dirty="0" smtClean="0">
                <a:ln/>
                <a:solidFill>
                  <a:schemeClr val="accent2"/>
                </a:solidFill>
                <a:latin typeface="Bookman Old Style" panose="02050604050505020204" pitchFamily="18" charset="0"/>
              </a:rPr>
              <a:t>3 </a:t>
            </a:r>
            <a:r>
              <a:rPr lang="ru-RU" sz="2800" b="1" dirty="0">
                <a:ln/>
                <a:solidFill>
                  <a:schemeClr val="accent2"/>
                </a:solidFill>
                <a:latin typeface="Bookman Old Style" panose="02050604050505020204" pitchFamily="18" charset="0"/>
              </a:rPr>
              <a:t>рази більший за кут KCF.</a:t>
            </a:r>
          </a:p>
          <a:p>
            <a:pPr algn="ctr"/>
            <a:r>
              <a:rPr lang="ru-RU" sz="3600" b="1" dirty="0">
                <a:ln/>
                <a:solidFill>
                  <a:schemeClr val="accent2"/>
                </a:solidFill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300997" y="4274955"/>
            <a:ext cx="2793958" cy="2217553"/>
          </a:xfrm>
          <a:custGeom>
            <a:avLst/>
            <a:gdLst>
              <a:gd name="T0" fmla="*/ 427 w 588"/>
              <a:gd name="T1" fmla="*/ 20 h 466"/>
              <a:gd name="T2" fmla="*/ 427 w 588"/>
              <a:gd name="T3" fmla="*/ 193 h 466"/>
              <a:gd name="T4" fmla="*/ 507 w 588"/>
              <a:gd name="T5" fmla="*/ 157 h 466"/>
              <a:gd name="T6" fmla="*/ 511 w 588"/>
              <a:gd name="T7" fmla="*/ 308 h 466"/>
              <a:gd name="T8" fmla="*/ 431 w 588"/>
              <a:gd name="T9" fmla="*/ 272 h 466"/>
              <a:gd name="T10" fmla="*/ 417 w 588"/>
              <a:gd name="T11" fmla="*/ 356 h 466"/>
              <a:gd name="T12" fmla="*/ 429 w 588"/>
              <a:gd name="T13" fmla="*/ 445 h 466"/>
              <a:gd name="T14" fmla="*/ 338 w 588"/>
              <a:gd name="T15" fmla="*/ 460 h 466"/>
              <a:gd name="T16" fmla="*/ 252 w 588"/>
              <a:gd name="T17" fmla="*/ 443 h 466"/>
              <a:gd name="T18" fmla="*/ 271 w 588"/>
              <a:gd name="T19" fmla="*/ 408 h 466"/>
              <a:gd name="T20" fmla="*/ 289 w 588"/>
              <a:gd name="T21" fmla="*/ 374 h 466"/>
              <a:gd name="T22" fmla="*/ 141 w 588"/>
              <a:gd name="T23" fmla="*/ 372 h 466"/>
              <a:gd name="T24" fmla="*/ 177 w 588"/>
              <a:gd name="T25" fmla="*/ 443 h 466"/>
              <a:gd name="T26" fmla="*/ 91 w 588"/>
              <a:gd name="T27" fmla="*/ 460 h 466"/>
              <a:gd name="T28" fmla="*/ 2 w 588"/>
              <a:gd name="T29" fmla="*/ 445 h 466"/>
              <a:gd name="T30" fmla="*/ 1 w 588"/>
              <a:gd name="T31" fmla="*/ 22 h 466"/>
              <a:gd name="T32" fmla="*/ 89 w 588"/>
              <a:gd name="T33" fmla="*/ 5 h 466"/>
              <a:gd name="T34" fmla="*/ 177 w 588"/>
              <a:gd name="T35" fmla="*/ 22 h 466"/>
              <a:gd name="T36" fmla="*/ 141 w 588"/>
              <a:gd name="T37" fmla="*/ 92 h 466"/>
              <a:gd name="T38" fmla="*/ 289 w 588"/>
              <a:gd name="T39" fmla="*/ 93 h 466"/>
              <a:gd name="T40" fmla="*/ 271 w 588"/>
              <a:gd name="T41" fmla="*/ 57 h 466"/>
              <a:gd name="T42" fmla="*/ 252 w 588"/>
              <a:gd name="T43" fmla="*/ 22 h 466"/>
              <a:gd name="T44" fmla="*/ 338 w 588"/>
              <a:gd name="T45" fmla="*/ 5 h 466"/>
              <a:gd name="T46" fmla="*/ 427 w 588"/>
              <a:gd name="T47" fmla="*/ 20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88" h="466">
                <a:moveTo>
                  <a:pt x="427" y="20"/>
                </a:moveTo>
                <a:cubicBezTo>
                  <a:pt x="420" y="68"/>
                  <a:pt x="404" y="187"/>
                  <a:pt x="427" y="193"/>
                </a:cubicBezTo>
                <a:cubicBezTo>
                  <a:pt x="447" y="197"/>
                  <a:pt x="465" y="153"/>
                  <a:pt x="507" y="157"/>
                </a:cubicBezTo>
                <a:cubicBezTo>
                  <a:pt x="579" y="165"/>
                  <a:pt x="588" y="291"/>
                  <a:pt x="511" y="308"/>
                </a:cubicBezTo>
                <a:cubicBezTo>
                  <a:pt x="476" y="316"/>
                  <a:pt x="446" y="274"/>
                  <a:pt x="431" y="272"/>
                </a:cubicBezTo>
                <a:cubicBezTo>
                  <a:pt x="415" y="270"/>
                  <a:pt x="415" y="326"/>
                  <a:pt x="417" y="356"/>
                </a:cubicBezTo>
                <a:cubicBezTo>
                  <a:pt x="419" y="389"/>
                  <a:pt x="424" y="421"/>
                  <a:pt x="429" y="445"/>
                </a:cubicBezTo>
                <a:cubicBezTo>
                  <a:pt x="405" y="453"/>
                  <a:pt x="375" y="459"/>
                  <a:pt x="338" y="460"/>
                </a:cubicBezTo>
                <a:cubicBezTo>
                  <a:pt x="308" y="461"/>
                  <a:pt x="257" y="466"/>
                  <a:pt x="252" y="443"/>
                </a:cubicBezTo>
                <a:cubicBezTo>
                  <a:pt x="249" y="428"/>
                  <a:pt x="266" y="415"/>
                  <a:pt x="271" y="408"/>
                </a:cubicBezTo>
                <a:cubicBezTo>
                  <a:pt x="278" y="399"/>
                  <a:pt x="288" y="384"/>
                  <a:pt x="289" y="374"/>
                </a:cubicBezTo>
                <a:cubicBezTo>
                  <a:pt x="297" y="284"/>
                  <a:pt x="136" y="288"/>
                  <a:pt x="141" y="372"/>
                </a:cubicBezTo>
                <a:cubicBezTo>
                  <a:pt x="142" y="393"/>
                  <a:pt x="182" y="421"/>
                  <a:pt x="177" y="443"/>
                </a:cubicBezTo>
                <a:cubicBezTo>
                  <a:pt x="173" y="466"/>
                  <a:pt x="122" y="461"/>
                  <a:pt x="91" y="460"/>
                </a:cubicBezTo>
                <a:cubicBezTo>
                  <a:pt x="60" y="459"/>
                  <a:pt x="28" y="455"/>
                  <a:pt x="2" y="445"/>
                </a:cubicBezTo>
                <a:cubicBezTo>
                  <a:pt x="2" y="421"/>
                  <a:pt x="0" y="46"/>
                  <a:pt x="1" y="22"/>
                </a:cubicBezTo>
                <a:cubicBezTo>
                  <a:pt x="24" y="11"/>
                  <a:pt x="60" y="7"/>
                  <a:pt x="89" y="5"/>
                </a:cubicBezTo>
                <a:cubicBezTo>
                  <a:pt x="120" y="3"/>
                  <a:pt x="173" y="0"/>
                  <a:pt x="177" y="22"/>
                </a:cubicBezTo>
                <a:cubicBezTo>
                  <a:pt x="182" y="44"/>
                  <a:pt x="143" y="71"/>
                  <a:pt x="141" y="92"/>
                </a:cubicBezTo>
                <a:cubicBezTo>
                  <a:pt x="132" y="177"/>
                  <a:pt x="295" y="180"/>
                  <a:pt x="289" y="93"/>
                </a:cubicBezTo>
                <a:cubicBezTo>
                  <a:pt x="288" y="82"/>
                  <a:pt x="278" y="66"/>
                  <a:pt x="271" y="57"/>
                </a:cubicBezTo>
                <a:cubicBezTo>
                  <a:pt x="266" y="50"/>
                  <a:pt x="249" y="37"/>
                  <a:pt x="252" y="22"/>
                </a:cubicBezTo>
                <a:cubicBezTo>
                  <a:pt x="257" y="0"/>
                  <a:pt x="308" y="4"/>
                  <a:pt x="338" y="5"/>
                </a:cubicBezTo>
                <a:cubicBezTo>
                  <a:pt x="373" y="7"/>
                  <a:pt x="404" y="12"/>
                  <a:pt x="427" y="2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45720" rIns="5486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9</a:t>
            </a:r>
            <a:endParaRPr lang="en-US" sz="60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Pie11">
            <a:hlinkClick r:id="rId2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28163" y="4017709"/>
            <a:ext cx="3213496" cy="1711396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317893" y="3581400"/>
            <a:ext cx="1816269" cy="2710177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036149" y="4267393"/>
            <a:ext cx="6190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М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72893" y="3286731"/>
            <a:ext cx="5533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К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00043" y="4001413"/>
            <a:ext cx="516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F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3036149" y="4685199"/>
            <a:ext cx="4218562" cy="209467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592073" y="6051712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Р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224077" y="5060565"/>
            <a:ext cx="5084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Т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64536" y="3318135"/>
            <a:ext cx="5533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D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08805" y="4017709"/>
            <a:ext cx="5261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/>
                <a:solidFill>
                  <a:srgbClr val="FFC000"/>
                </a:solidFill>
                <a:latin typeface="Bookman Old Style" panose="02050604050505020204" pitchFamily="18" charset="0"/>
              </a:rPr>
              <a:t>С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9632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0869" y="262890"/>
            <a:ext cx="7230319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uk-UA" sz="3600" b="1" dirty="0">
                <a:ln/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Прямі </a:t>
            </a:r>
            <a:r>
              <a:rPr lang="en-US" sz="3600" b="1" i="1" dirty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a</a:t>
            </a:r>
            <a:r>
              <a:rPr lang="en-US" sz="3600" b="1" dirty="0">
                <a:ln/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uk-UA" sz="3600" b="1" dirty="0">
                <a:ln/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і </a:t>
            </a:r>
            <a:r>
              <a:rPr lang="en-US" sz="3600" b="1" dirty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b</a:t>
            </a:r>
            <a:r>
              <a:rPr lang="en-US" sz="3600" b="1" dirty="0">
                <a:ln/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uk-UA" sz="3600" b="1" dirty="0" smtClean="0">
                <a:ln/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паралельні. Обчисліть </a:t>
            </a:r>
            <a:r>
              <a:rPr lang="uk-UA" sz="3600" b="1" dirty="0">
                <a:ln/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градусну міру кута </a:t>
            </a:r>
            <a:r>
              <a:rPr lang="en-US" sz="3600" b="1" i="1" dirty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x</a:t>
            </a:r>
            <a:r>
              <a:rPr lang="en-US" sz="3600" b="1" dirty="0" smtClean="0">
                <a:ln/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.</a:t>
            </a:r>
            <a:endParaRPr lang="en-US" sz="3600" b="1" dirty="0">
              <a:ln/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sz="3600" b="1" dirty="0">
                <a:ln/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5" name="Freeform 22"/>
          <p:cNvSpPr>
            <a:spLocks/>
          </p:cNvSpPr>
          <p:nvPr/>
        </p:nvSpPr>
        <p:spPr bwMode="auto">
          <a:xfrm rot="5400000">
            <a:off x="335142" y="3990990"/>
            <a:ext cx="3522468" cy="2211552"/>
          </a:xfrm>
          <a:custGeom>
            <a:avLst/>
            <a:gdLst>
              <a:gd name="T0" fmla="*/ 581 w 742"/>
              <a:gd name="T1" fmla="*/ 21 h 466"/>
              <a:gd name="T2" fmla="*/ 581 w 742"/>
              <a:gd name="T3" fmla="*/ 194 h 466"/>
              <a:gd name="T4" fmla="*/ 662 w 742"/>
              <a:gd name="T5" fmla="*/ 157 h 466"/>
              <a:gd name="T6" fmla="*/ 666 w 742"/>
              <a:gd name="T7" fmla="*/ 309 h 466"/>
              <a:gd name="T8" fmla="*/ 585 w 742"/>
              <a:gd name="T9" fmla="*/ 272 h 466"/>
              <a:gd name="T10" fmla="*/ 572 w 742"/>
              <a:gd name="T11" fmla="*/ 357 h 466"/>
              <a:gd name="T12" fmla="*/ 583 w 742"/>
              <a:gd name="T13" fmla="*/ 445 h 466"/>
              <a:gd name="T14" fmla="*/ 493 w 742"/>
              <a:gd name="T15" fmla="*/ 460 h 466"/>
              <a:gd name="T16" fmla="*/ 406 w 742"/>
              <a:gd name="T17" fmla="*/ 443 h 466"/>
              <a:gd name="T18" fmla="*/ 426 w 742"/>
              <a:gd name="T19" fmla="*/ 409 h 466"/>
              <a:gd name="T20" fmla="*/ 443 w 742"/>
              <a:gd name="T21" fmla="*/ 374 h 466"/>
              <a:gd name="T22" fmla="*/ 295 w 742"/>
              <a:gd name="T23" fmla="*/ 372 h 466"/>
              <a:gd name="T24" fmla="*/ 332 w 742"/>
              <a:gd name="T25" fmla="*/ 443 h 466"/>
              <a:gd name="T26" fmla="*/ 245 w 742"/>
              <a:gd name="T27" fmla="*/ 460 h 466"/>
              <a:gd name="T28" fmla="*/ 157 w 742"/>
              <a:gd name="T29" fmla="*/ 445 h 466"/>
              <a:gd name="T30" fmla="*/ 166 w 742"/>
              <a:gd name="T31" fmla="*/ 357 h 466"/>
              <a:gd name="T32" fmla="*/ 155 w 742"/>
              <a:gd name="T33" fmla="*/ 272 h 466"/>
              <a:gd name="T34" fmla="*/ 74 w 742"/>
              <a:gd name="T35" fmla="*/ 309 h 466"/>
              <a:gd name="T36" fmla="*/ 76 w 742"/>
              <a:gd name="T37" fmla="*/ 157 h 466"/>
              <a:gd name="T38" fmla="*/ 120 w 742"/>
              <a:gd name="T39" fmla="*/ 171 h 466"/>
              <a:gd name="T40" fmla="*/ 155 w 742"/>
              <a:gd name="T41" fmla="*/ 194 h 466"/>
              <a:gd name="T42" fmla="*/ 166 w 742"/>
              <a:gd name="T43" fmla="*/ 109 h 466"/>
              <a:gd name="T44" fmla="*/ 155 w 742"/>
              <a:gd name="T45" fmla="*/ 23 h 466"/>
              <a:gd name="T46" fmla="*/ 243 w 742"/>
              <a:gd name="T47" fmla="*/ 5 h 466"/>
              <a:gd name="T48" fmla="*/ 332 w 742"/>
              <a:gd name="T49" fmla="*/ 23 h 466"/>
              <a:gd name="T50" fmla="*/ 295 w 742"/>
              <a:gd name="T51" fmla="*/ 92 h 466"/>
              <a:gd name="T52" fmla="*/ 443 w 742"/>
              <a:gd name="T53" fmla="*/ 94 h 466"/>
              <a:gd name="T54" fmla="*/ 426 w 742"/>
              <a:gd name="T55" fmla="*/ 57 h 466"/>
              <a:gd name="T56" fmla="*/ 406 w 742"/>
              <a:gd name="T57" fmla="*/ 23 h 466"/>
              <a:gd name="T58" fmla="*/ 493 w 742"/>
              <a:gd name="T59" fmla="*/ 5 h 466"/>
              <a:gd name="T60" fmla="*/ 581 w 742"/>
              <a:gd name="T61" fmla="*/ 21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42" h="466">
                <a:moveTo>
                  <a:pt x="581" y="21"/>
                </a:moveTo>
                <a:cubicBezTo>
                  <a:pt x="575" y="68"/>
                  <a:pt x="558" y="187"/>
                  <a:pt x="581" y="194"/>
                </a:cubicBezTo>
                <a:cubicBezTo>
                  <a:pt x="602" y="197"/>
                  <a:pt x="620" y="153"/>
                  <a:pt x="662" y="157"/>
                </a:cubicBezTo>
                <a:cubicBezTo>
                  <a:pt x="733" y="165"/>
                  <a:pt x="742" y="291"/>
                  <a:pt x="666" y="309"/>
                </a:cubicBezTo>
                <a:cubicBezTo>
                  <a:pt x="630" y="316"/>
                  <a:pt x="600" y="275"/>
                  <a:pt x="585" y="272"/>
                </a:cubicBezTo>
                <a:cubicBezTo>
                  <a:pt x="570" y="270"/>
                  <a:pt x="569" y="326"/>
                  <a:pt x="572" y="357"/>
                </a:cubicBezTo>
                <a:cubicBezTo>
                  <a:pt x="574" y="389"/>
                  <a:pt x="578" y="421"/>
                  <a:pt x="583" y="445"/>
                </a:cubicBezTo>
                <a:cubicBezTo>
                  <a:pt x="559" y="454"/>
                  <a:pt x="529" y="459"/>
                  <a:pt x="493" y="460"/>
                </a:cubicBezTo>
                <a:cubicBezTo>
                  <a:pt x="462" y="462"/>
                  <a:pt x="411" y="466"/>
                  <a:pt x="406" y="443"/>
                </a:cubicBezTo>
                <a:cubicBezTo>
                  <a:pt x="403" y="428"/>
                  <a:pt x="421" y="415"/>
                  <a:pt x="426" y="409"/>
                </a:cubicBezTo>
                <a:cubicBezTo>
                  <a:pt x="432" y="400"/>
                  <a:pt x="442" y="384"/>
                  <a:pt x="443" y="374"/>
                </a:cubicBezTo>
                <a:cubicBezTo>
                  <a:pt x="451" y="285"/>
                  <a:pt x="290" y="289"/>
                  <a:pt x="295" y="372"/>
                </a:cubicBezTo>
                <a:cubicBezTo>
                  <a:pt x="296" y="394"/>
                  <a:pt x="336" y="422"/>
                  <a:pt x="332" y="443"/>
                </a:cubicBezTo>
                <a:cubicBezTo>
                  <a:pt x="327" y="466"/>
                  <a:pt x="277" y="462"/>
                  <a:pt x="245" y="460"/>
                </a:cubicBezTo>
                <a:cubicBezTo>
                  <a:pt x="215" y="459"/>
                  <a:pt x="183" y="455"/>
                  <a:pt x="157" y="445"/>
                </a:cubicBezTo>
                <a:cubicBezTo>
                  <a:pt x="158" y="423"/>
                  <a:pt x="164" y="389"/>
                  <a:pt x="166" y="357"/>
                </a:cubicBezTo>
                <a:cubicBezTo>
                  <a:pt x="170" y="297"/>
                  <a:pt x="169" y="276"/>
                  <a:pt x="155" y="272"/>
                </a:cubicBezTo>
                <a:cubicBezTo>
                  <a:pt x="141" y="268"/>
                  <a:pt x="114" y="314"/>
                  <a:pt x="74" y="309"/>
                </a:cubicBezTo>
                <a:cubicBezTo>
                  <a:pt x="0" y="300"/>
                  <a:pt x="0" y="164"/>
                  <a:pt x="76" y="157"/>
                </a:cubicBezTo>
                <a:cubicBezTo>
                  <a:pt x="94" y="155"/>
                  <a:pt x="111" y="164"/>
                  <a:pt x="120" y="171"/>
                </a:cubicBezTo>
                <a:cubicBezTo>
                  <a:pt x="130" y="177"/>
                  <a:pt x="143" y="196"/>
                  <a:pt x="155" y="194"/>
                </a:cubicBezTo>
                <a:cubicBezTo>
                  <a:pt x="175" y="190"/>
                  <a:pt x="168" y="133"/>
                  <a:pt x="166" y="109"/>
                </a:cubicBezTo>
                <a:cubicBezTo>
                  <a:pt x="164" y="72"/>
                  <a:pt x="160" y="46"/>
                  <a:pt x="155" y="23"/>
                </a:cubicBezTo>
                <a:cubicBezTo>
                  <a:pt x="179" y="11"/>
                  <a:pt x="214" y="7"/>
                  <a:pt x="243" y="5"/>
                </a:cubicBezTo>
                <a:cubicBezTo>
                  <a:pt x="274" y="4"/>
                  <a:pt x="327" y="0"/>
                  <a:pt x="332" y="23"/>
                </a:cubicBezTo>
                <a:cubicBezTo>
                  <a:pt x="336" y="44"/>
                  <a:pt x="297" y="72"/>
                  <a:pt x="295" y="92"/>
                </a:cubicBezTo>
                <a:cubicBezTo>
                  <a:pt x="287" y="177"/>
                  <a:pt x="449" y="180"/>
                  <a:pt x="443" y="94"/>
                </a:cubicBezTo>
                <a:cubicBezTo>
                  <a:pt x="442" y="83"/>
                  <a:pt x="432" y="66"/>
                  <a:pt x="426" y="57"/>
                </a:cubicBezTo>
                <a:cubicBezTo>
                  <a:pt x="421" y="51"/>
                  <a:pt x="403" y="38"/>
                  <a:pt x="406" y="23"/>
                </a:cubicBezTo>
                <a:cubicBezTo>
                  <a:pt x="411" y="0"/>
                  <a:pt x="462" y="4"/>
                  <a:pt x="493" y="5"/>
                </a:cubicBezTo>
                <a:cubicBezTo>
                  <a:pt x="528" y="7"/>
                  <a:pt x="558" y="12"/>
                  <a:pt x="581" y="2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wrap="square" lIns="91440" tIns="45720" rIns="91440" bIns="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10</a:t>
            </a:r>
          </a:p>
        </p:txBody>
      </p:sp>
      <p:sp>
        <p:nvSpPr>
          <p:cNvPr id="8" name="Pie11">
            <a:hlinkClick r:id="rId2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3409226" y="3277516"/>
            <a:ext cx="3657600" cy="218663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057499" y="1308276"/>
            <a:ext cx="1816269" cy="2710177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159361" y="1743113"/>
            <a:ext cx="4988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а</a:t>
            </a:r>
            <a:endParaRPr lang="ru-RU" i="1" dirty="0">
              <a:solidFill>
                <a:srgbClr val="FF000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895600" y="1992994"/>
            <a:ext cx="4218562" cy="209467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017464" y="2739335"/>
            <a:ext cx="461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b</a:t>
            </a:r>
            <a:endParaRPr lang="ru-RU" i="1" dirty="0">
              <a:solidFill>
                <a:srgbClr val="FF000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3352800" y="1681063"/>
            <a:ext cx="3513933" cy="1869178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204176" y="1397472"/>
            <a:ext cx="407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x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756226" y="2762934"/>
            <a:ext cx="8114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120°</a:t>
            </a:r>
            <a:endParaRPr lang="ru-RU" sz="2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463557" y="3487158"/>
            <a:ext cx="6367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40°</a:t>
            </a:r>
            <a:endParaRPr lang="ru-RU" sz="2000" dirty="0"/>
          </a:p>
        </p:txBody>
      </p:sp>
      <p:sp>
        <p:nvSpPr>
          <p:cNvPr id="23" name="Арка 22"/>
          <p:cNvSpPr/>
          <p:nvPr/>
        </p:nvSpPr>
        <p:spPr>
          <a:xfrm rot="9479481">
            <a:off x="4863807" y="2576189"/>
            <a:ext cx="377920" cy="24740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Арка 23"/>
          <p:cNvSpPr/>
          <p:nvPr/>
        </p:nvSpPr>
        <p:spPr>
          <a:xfrm rot="14386933">
            <a:off x="4100791" y="3460690"/>
            <a:ext cx="260362" cy="150867"/>
          </a:xfrm>
          <a:prstGeom prst="blockArc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Арка 24"/>
          <p:cNvSpPr/>
          <p:nvPr/>
        </p:nvSpPr>
        <p:spPr>
          <a:xfrm rot="1034712">
            <a:off x="4033879" y="1952272"/>
            <a:ext cx="377920" cy="247406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092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5881" y="267182"/>
            <a:ext cx="72303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Сума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трьох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кутів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утворених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при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перетині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двох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прямих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дорівнює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200°. Знайдіть суму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гострих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кутів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.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Freeform 22"/>
          <p:cNvSpPr>
            <a:spLocks/>
          </p:cNvSpPr>
          <p:nvPr/>
        </p:nvSpPr>
        <p:spPr bwMode="auto">
          <a:xfrm>
            <a:off x="381000" y="4191000"/>
            <a:ext cx="3522468" cy="2211549"/>
          </a:xfrm>
          <a:custGeom>
            <a:avLst/>
            <a:gdLst>
              <a:gd name="T0" fmla="*/ 581 w 742"/>
              <a:gd name="T1" fmla="*/ 21 h 466"/>
              <a:gd name="T2" fmla="*/ 581 w 742"/>
              <a:gd name="T3" fmla="*/ 194 h 466"/>
              <a:gd name="T4" fmla="*/ 662 w 742"/>
              <a:gd name="T5" fmla="*/ 157 h 466"/>
              <a:gd name="T6" fmla="*/ 666 w 742"/>
              <a:gd name="T7" fmla="*/ 309 h 466"/>
              <a:gd name="T8" fmla="*/ 585 w 742"/>
              <a:gd name="T9" fmla="*/ 272 h 466"/>
              <a:gd name="T10" fmla="*/ 572 w 742"/>
              <a:gd name="T11" fmla="*/ 357 h 466"/>
              <a:gd name="T12" fmla="*/ 583 w 742"/>
              <a:gd name="T13" fmla="*/ 445 h 466"/>
              <a:gd name="T14" fmla="*/ 493 w 742"/>
              <a:gd name="T15" fmla="*/ 460 h 466"/>
              <a:gd name="T16" fmla="*/ 406 w 742"/>
              <a:gd name="T17" fmla="*/ 443 h 466"/>
              <a:gd name="T18" fmla="*/ 426 w 742"/>
              <a:gd name="T19" fmla="*/ 409 h 466"/>
              <a:gd name="T20" fmla="*/ 443 w 742"/>
              <a:gd name="T21" fmla="*/ 374 h 466"/>
              <a:gd name="T22" fmla="*/ 295 w 742"/>
              <a:gd name="T23" fmla="*/ 372 h 466"/>
              <a:gd name="T24" fmla="*/ 332 w 742"/>
              <a:gd name="T25" fmla="*/ 443 h 466"/>
              <a:gd name="T26" fmla="*/ 245 w 742"/>
              <a:gd name="T27" fmla="*/ 460 h 466"/>
              <a:gd name="T28" fmla="*/ 157 w 742"/>
              <a:gd name="T29" fmla="*/ 445 h 466"/>
              <a:gd name="T30" fmla="*/ 166 w 742"/>
              <a:gd name="T31" fmla="*/ 357 h 466"/>
              <a:gd name="T32" fmla="*/ 155 w 742"/>
              <a:gd name="T33" fmla="*/ 272 h 466"/>
              <a:gd name="T34" fmla="*/ 74 w 742"/>
              <a:gd name="T35" fmla="*/ 309 h 466"/>
              <a:gd name="T36" fmla="*/ 76 w 742"/>
              <a:gd name="T37" fmla="*/ 157 h 466"/>
              <a:gd name="T38" fmla="*/ 120 w 742"/>
              <a:gd name="T39" fmla="*/ 171 h 466"/>
              <a:gd name="T40" fmla="*/ 155 w 742"/>
              <a:gd name="T41" fmla="*/ 194 h 466"/>
              <a:gd name="T42" fmla="*/ 166 w 742"/>
              <a:gd name="T43" fmla="*/ 109 h 466"/>
              <a:gd name="T44" fmla="*/ 155 w 742"/>
              <a:gd name="T45" fmla="*/ 23 h 466"/>
              <a:gd name="T46" fmla="*/ 243 w 742"/>
              <a:gd name="T47" fmla="*/ 5 h 466"/>
              <a:gd name="T48" fmla="*/ 332 w 742"/>
              <a:gd name="T49" fmla="*/ 23 h 466"/>
              <a:gd name="T50" fmla="*/ 295 w 742"/>
              <a:gd name="T51" fmla="*/ 92 h 466"/>
              <a:gd name="T52" fmla="*/ 443 w 742"/>
              <a:gd name="T53" fmla="*/ 94 h 466"/>
              <a:gd name="T54" fmla="*/ 426 w 742"/>
              <a:gd name="T55" fmla="*/ 57 h 466"/>
              <a:gd name="T56" fmla="*/ 406 w 742"/>
              <a:gd name="T57" fmla="*/ 23 h 466"/>
              <a:gd name="T58" fmla="*/ 493 w 742"/>
              <a:gd name="T59" fmla="*/ 5 h 466"/>
              <a:gd name="T60" fmla="*/ 581 w 742"/>
              <a:gd name="T61" fmla="*/ 21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42" h="466">
                <a:moveTo>
                  <a:pt x="581" y="21"/>
                </a:moveTo>
                <a:cubicBezTo>
                  <a:pt x="575" y="68"/>
                  <a:pt x="558" y="187"/>
                  <a:pt x="581" y="194"/>
                </a:cubicBezTo>
                <a:cubicBezTo>
                  <a:pt x="602" y="197"/>
                  <a:pt x="620" y="153"/>
                  <a:pt x="662" y="157"/>
                </a:cubicBezTo>
                <a:cubicBezTo>
                  <a:pt x="733" y="165"/>
                  <a:pt x="742" y="291"/>
                  <a:pt x="666" y="309"/>
                </a:cubicBezTo>
                <a:cubicBezTo>
                  <a:pt x="630" y="316"/>
                  <a:pt x="600" y="275"/>
                  <a:pt x="585" y="272"/>
                </a:cubicBezTo>
                <a:cubicBezTo>
                  <a:pt x="570" y="270"/>
                  <a:pt x="569" y="326"/>
                  <a:pt x="572" y="357"/>
                </a:cubicBezTo>
                <a:cubicBezTo>
                  <a:pt x="574" y="389"/>
                  <a:pt x="578" y="421"/>
                  <a:pt x="583" y="445"/>
                </a:cubicBezTo>
                <a:cubicBezTo>
                  <a:pt x="559" y="454"/>
                  <a:pt x="529" y="459"/>
                  <a:pt x="493" y="460"/>
                </a:cubicBezTo>
                <a:cubicBezTo>
                  <a:pt x="462" y="462"/>
                  <a:pt x="411" y="466"/>
                  <a:pt x="406" y="443"/>
                </a:cubicBezTo>
                <a:cubicBezTo>
                  <a:pt x="403" y="428"/>
                  <a:pt x="421" y="415"/>
                  <a:pt x="426" y="409"/>
                </a:cubicBezTo>
                <a:cubicBezTo>
                  <a:pt x="432" y="400"/>
                  <a:pt x="442" y="384"/>
                  <a:pt x="443" y="374"/>
                </a:cubicBezTo>
                <a:cubicBezTo>
                  <a:pt x="451" y="285"/>
                  <a:pt x="290" y="289"/>
                  <a:pt x="295" y="372"/>
                </a:cubicBezTo>
                <a:cubicBezTo>
                  <a:pt x="296" y="394"/>
                  <a:pt x="336" y="422"/>
                  <a:pt x="332" y="443"/>
                </a:cubicBezTo>
                <a:cubicBezTo>
                  <a:pt x="327" y="466"/>
                  <a:pt x="277" y="462"/>
                  <a:pt x="245" y="460"/>
                </a:cubicBezTo>
                <a:cubicBezTo>
                  <a:pt x="215" y="459"/>
                  <a:pt x="183" y="455"/>
                  <a:pt x="157" y="445"/>
                </a:cubicBezTo>
                <a:cubicBezTo>
                  <a:pt x="158" y="423"/>
                  <a:pt x="164" y="389"/>
                  <a:pt x="166" y="357"/>
                </a:cubicBezTo>
                <a:cubicBezTo>
                  <a:pt x="170" y="297"/>
                  <a:pt x="169" y="276"/>
                  <a:pt x="155" y="272"/>
                </a:cubicBezTo>
                <a:cubicBezTo>
                  <a:pt x="141" y="268"/>
                  <a:pt x="114" y="314"/>
                  <a:pt x="74" y="309"/>
                </a:cubicBezTo>
                <a:cubicBezTo>
                  <a:pt x="0" y="300"/>
                  <a:pt x="0" y="164"/>
                  <a:pt x="76" y="157"/>
                </a:cubicBezTo>
                <a:cubicBezTo>
                  <a:pt x="94" y="155"/>
                  <a:pt x="111" y="164"/>
                  <a:pt x="120" y="171"/>
                </a:cubicBezTo>
                <a:cubicBezTo>
                  <a:pt x="130" y="177"/>
                  <a:pt x="143" y="196"/>
                  <a:pt x="155" y="194"/>
                </a:cubicBezTo>
                <a:cubicBezTo>
                  <a:pt x="175" y="190"/>
                  <a:pt x="168" y="133"/>
                  <a:pt x="166" y="109"/>
                </a:cubicBezTo>
                <a:cubicBezTo>
                  <a:pt x="164" y="72"/>
                  <a:pt x="160" y="46"/>
                  <a:pt x="155" y="23"/>
                </a:cubicBezTo>
                <a:cubicBezTo>
                  <a:pt x="179" y="11"/>
                  <a:pt x="214" y="7"/>
                  <a:pt x="243" y="5"/>
                </a:cubicBezTo>
                <a:cubicBezTo>
                  <a:pt x="274" y="4"/>
                  <a:pt x="327" y="0"/>
                  <a:pt x="332" y="23"/>
                </a:cubicBezTo>
                <a:cubicBezTo>
                  <a:pt x="336" y="44"/>
                  <a:pt x="297" y="72"/>
                  <a:pt x="295" y="92"/>
                </a:cubicBezTo>
                <a:cubicBezTo>
                  <a:pt x="287" y="177"/>
                  <a:pt x="449" y="180"/>
                  <a:pt x="443" y="94"/>
                </a:cubicBezTo>
                <a:cubicBezTo>
                  <a:pt x="442" y="83"/>
                  <a:pt x="432" y="66"/>
                  <a:pt x="426" y="57"/>
                </a:cubicBezTo>
                <a:cubicBezTo>
                  <a:pt x="421" y="51"/>
                  <a:pt x="403" y="38"/>
                  <a:pt x="406" y="23"/>
                </a:cubicBezTo>
                <a:cubicBezTo>
                  <a:pt x="411" y="0"/>
                  <a:pt x="462" y="4"/>
                  <a:pt x="493" y="5"/>
                </a:cubicBezTo>
                <a:cubicBezTo>
                  <a:pt x="528" y="7"/>
                  <a:pt x="558" y="12"/>
                  <a:pt x="581" y="21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solidFill>
                  <a:schemeClr val="bg1">
                    <a:lumMod val="95000"/>
                  </a:schemeClr>
                </a:solidFill>
                <a:latin typeface="Bookman Old Style" panose="02050604050505020204" pitchFamily="18" charset="0"/>
              </a:rPr>
              <a:t>11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Pie11">
            <a:hlinkClick r:id="rId2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5460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838200"/>
            <a:ext cx="72303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Скільки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пар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внутрішніх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різносторонніх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кутів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утворюється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при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перетині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двох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прямих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січною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?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 rot="10800000" flipV="1">
            <a:off x="1004713" y="3276600"/>
            <a:ext cx="2119486" cy="3522471"/>
          </a:xfrm>
          <a:custGeom>
            <a:avLst/>
            <a:gdLst>
              <a:gd name="T0" fmla="*/ 0 w 445"/>
              <a:gd name="T1" fmla="*/ 160 h 742"/>
              <a:gd name="T2" fmla="*/ 173 w 445"/>
              <a:gd name="T3" fmla="*/ 160 h 742"/>
              <a:gd name="T4" fmla="*/ 137 w 445"/>
              <a:gd name="T5" fmla="*/ 80 h 742"/>
              <a:gd name="T6" fmla="*/ 288 w 445"/>
              <a:gd name="T7" fmla="*/ 76 h 742"/>
              <a:gd name="T8" fmla="*/ 252 w 445"/>
              <a:gd name="T9" fmla="*/ 157 h 742"/>
              <a:gd name="T10" fmla="*/ 336 w 445"/>
              <a:gd name="T11" fmla="*/ 170 h 742"/>
              <a:gd name="T12" fmla="*/ 424 w 445"/>
              <a:gd name="T13" fmla="*/ 159 h 742"/>
              <a:gd name="T14" fmla="*/ 440 w 445"/>
              <a:gd name="T15" fmla="*/ 249 h 742"/>
              <a:gd name="T16" fmla="*/ 422 w 445"/>
              <a:gd name="T17" fmla="*/ 335 h 742"/>
              <a:gd name="T18" fmla="*/ 388 w 445"/>
              <a:gd name="T19" fmla="*/ 316 h 742"/>
              <a:gd name="T20" fmla="*/ 353 w 445"/>
              <a:gd name="T21" fmla="*/ 299 h 742"/>
              <a:gd name="T22" fmla="*/ 351 w 445"/>
              <a:gd name="T23" fmla="*/ 447 h 742"/>
              <a:gd name="T24" fmla="*/ 422 w 445"/>
              <a:gd name="T25" fmla="*/ 410 h 742"/>
              <a:gd name="T26" fmla="*/ 439 w 445"/>
              <a:gd name="T27" fmla="*/ 497 h 742"/>
              <a:gd name="T28" fmla="*/ 424 w 445"/>
              <a:gd name="T29" fmla="*/ 585 h 742"/>
              <a:gd name="T30" fmla="*/ 336 w 445"/>
              <a:gd name="T31" fmla="*/ 575 h 742"/>
              <a:gd name="T32" fmla="*/ 251 w 445"/>
              <a:gd name="T33" fmla="*/ 587 h 742"/>
              <a:gd name="T34" fmla="*/ 287 w 445"/>
              <a:gd name="T35" fmla="*/ 667 h 742"/>
              <a:gd name="T36" fmla="*/ 136 w 445"/>
              <a:gd name="T37" fmla="*/ 665 h 742"/>
              <a:gd name="T38" fmla="*/ 149 w 445"/>
              <a:gd name="T39" fmla="*/ 621 h 742"/>
              <a:gd name="T40" fmla="*/ 172 w 445"/>
              <a:gd name="T41" fmla="*/ 587 h 742"/>
              <a:gd name="T42" fmla="*/ 88 w 445"/>
              <a:gd name="T43" fmla="*/ 575 h 742"/>
              <a:gd name="T44" fmla="*/ 2 w 445"/>
              <a:gd name="T45" fmla="*/ 586 h 742"/>
              <a:gd name="T46" fmla="*/ 0 w 445"/>
              <a:gd name="T47" fmla="*/ 16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5" h="742">
                <a:moveTo>
                  <a:pt x="0" y="160"/>
                </a:moveTo>
                <a:cubicBezTo>
                  <a:pt x="48" y="167"/>
                  <a:pt x="166" y="183"/>
                  <a:pt x="173" y="160"/>
                </a:cubicBezTo>
                <a:cubicBezTo>
                  <a:pt x="176" y="140"/>
                  <a:pt x="133" y="122"/>
                  <a:pt x="137" y="80"/>
                </a:cubicBezTo>
                <a:cubicBezTo>
                  <a:pt x="145" y="8"/>
                  <a:pt x="271" y="0"/>
                  <a:pt x="288" y="76"/>
                </a:cubicBezTo>
                <a:cubicBezTo>
                  <a:pt x="296" y="112"/>
                  <a:pt x="254" y="141"/>
                  <a:pt x="252" y="157"/>
                </a:cubicBezTo>
                <a:cubicBezTo>
                  <a:pt x="249" y="172"/>
                  <a:pt x="306" y="172"/>
                  <a:pt x="336" y="170"/>
                </a:cubicBezTo>
                <a:cubicBezTo>
                  <a:pt x="368" y="168"/>
                  <a:pt x="400" y="163"/>
                  <a:pt x="424" y="159"/>
                </a:cubicBezTo>
                <a:cubicBezTo>
                  <a:pt x="433" y="183"/>
                  <a:pt x="438" y="213"/>
                  <a:pt x="440" y="249"/>
                </a:cubicBezTo>
                <a:cubicBezTo>
                  <a:pt x="441" y="280"/>
                  <a:pt x="445" y="331"/>
                  <a:pt x="422" y="335"/>
                </a:cubicBezTo>
                <a:cubicBezTo>
                  <a:pt x="407" y="338"/>
                  <a:pt x="395" y="321"/>
                  <a:pt x="388" y="316"/>
                </a:cubicBezTo>
                <a:cubicBezTo>
                  <a:pt x="379" y="309"/>
                  <a:pt x="363" y="300"/>
                  <a:pt x="353" y="299"/>
                </a:cubicBezTo>
                <a:cubicBezTo>
                  <a:pt x="264" y="291"/>
                  <a:pt x="267" y="452"/>
                  <a:pt x="351" y="447"/>
                </a:cubicBezTo>
                <a:cubicBezTo>
                  <a:pt x="373" y="445"/>
                  <a:pt x="401" y="406"/>
                  <a:pt x="422" y="410"/>
                </a:cubicBezTo>
                <a:cubicBezTo>
                  <a:pt x="445" y="415"/>
                  <a:pt x="441" y="465"/>
                  <a:pt x="439" y="497"/>
                </a:cubicBezTo>
                <a:cubicBezTo>
                  <a:pt x="438" y="527"/>
                  <a:pt x="434" y="559"/>
                  <a:pt x="424" y="585"/>
                </a:cubicBezTo>
                <a:cubicBezTo>
                  <a:pt x="402" y="584"/>
                  <a:pt x="368" y="578"/>
                  <a:pt x="336" y="575"/>
                </a:cubicBezTo>
                <a:cubicBezTo>
                  <a:pt x="276" y="572"/>
                  <a:pt x="255" y="572"/>
                  <a:pt x="251" y="587"/>
                </a:cubicBezTo>
                <a:cubicBezTo>
                  <a:pt x="247" y="601"/>
                  <a:pt x="292" y="627"/>
                  <a:pt x="287" y="667"/>
                </a:cubicBezTo>
                <a:cubicBezTo>
                  <a:pt x="278" y="741"/>
                  <a:pt x="143" y="742"/>
                  <a:pt x="136" y="665"/>
                </a:cubicBezTo>
                <a:cubicBezTo>
                  <a:pt x="134" y="647"/>
                  <a:pt x="143" y="631"/>
                  <a:pt x="149" y="621"/>
                </a:cubicBezTo>
                <a:cubicBezTo>
                  <a:pt x="156" y="612"/>
                  <a:pt x="175" y="598"/>
                  <a:pt x="172" y="587"/>
                </a:cubicBezTo>
                <a:cubicBezTo>
                  <a:pt x="168" y="566"/>
                  <a:pt x="112" y="573"/>
                  <a:pt x="88" y="575"/>
                </a:cubicBezTo>
                <a:cubicBezTo>
                  <a:pt x="51" y="577"/>
                  <a:pt x="24" y="581"/>
                  <a:pt x="2" y="586"/>
                </a:cubicBezTo>
                <a:cubicBezTo>
                  <a:pt x="2" y="562"/>
                  <a:pt x="1" y="190"/>
                  <a:pt x="0" y="16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27432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12</a:t>
            </a:r>
            <a:endParaRPr lang="en-US" sz="60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Pie11">
            <a:hlinkClick r:id="rId2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098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381000"/>
            <a:ext cx="72303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Знайдіть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градусну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міру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кута 1.</a:t>
            </a:r>
          </a:p>
          <a:p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8" name="Freeform 17"/>
          <p:cNvSpPr>
            <a:spLocks/>
          </p:cNvSpPr>
          <p:nvPr/>
        </p:nvSpPr>
        <p:spPr bwMode="auto">
          <a:xfrm>
            <a:off x="1080914" y="3843449"/>
            <a:ext cx="2119486" cy="2785951"/>
          </a:xfrm>
          <a:custGeom>
            <a:avLst/>
            <a:gdLst>
              <a:gd name="T0" fmla="*/ 0 w 445"/>
              <a:gd name="T1" fmla="*/ 160 h 586"/>
              <a:gd name="T2" fmla="*/ 173 w 445"/>
              <a:gd name="T3" fmla="*/ 160 h 586"/>
              <a:gd name="T4" fmla="*/ 137 w 445"/>
              <a:gd name="T5" fmla="*/ 80 h 586"/>
              <a:gd name="T6" fmla="*/ 288 w 445"/>
              <a:gd name="T7" fmla="*/ 76 h 586"/>
              <a:gd name="T8" fmla="*/ 252 w 445"/>
              <a:gd name="T9" fmla="*/ 157 h 586"/>
              <a:gd name="T10" fmla="*/ 336 w 445"/>
              <a:gd name="T11" fmla="*/ 170 h 586"/>
              <a:gd name="T12" fmla="*/ 424 w 445"/>
              <a:gd name="T13" fmla="*/ 159 h 586"/>
              <a:gd name="T14" fmla="*/ 440 w 445"/>
              <a:gd name="T15" fmla="*/ 249 h 586"/>
              <a:gd name="T16" fmla="*/ 422 w 445"/>
              <a:gd name="T17" fmla="*/ 335 h 586"/>
              <a:gd name="T18" fmla="*/ 388 w 445"/>
              <a:gd name="T19" fmla="*/ 316 h 586"/>
              <a:gd name="T20" fmla="*/ 353 w 445"/>
              <a:gd name="T21" fmla="*/ 299 h 586"/>
              <a:gd name="T22" fmla="*/ 351 w 445"/>
              <a:gd name="T23" fmla="*/ 447 h 586"/>
              <a:gd name="T24" fmla="*/ 422 w 445"/>
              <a:gd name="T25" fmla="*/ 410 h 586"/>
              <a:gd name="T26" fmla="*/ 439 w 445"/>
              <a:gd name="T27" fmla="*/ 497 h 586"/>
              <a:gd name="T28" fmla="*/ 424 w 445"/>
              <a:gd name="T29" fmla="*/ 585 h 586"/>
              <a:gd name="T30" fmla="*/ 2 w 445"/>
              <a:gd name="T31" fmla="*/ 586 h 586"/>
              <a:gd name="T32" fmla="*/ 0 w 445"/>
              <a:gd name="T33" fmla="*/ 160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5" h="586">
                <a:moveTo>
                  <a:pt x="0" y="160"/>
                </a:moveTo>
                <a:cubicBezTo>
                  <a:pt x="48" y="167"/>
                  <a:pt x="166" y="183"/>
                  <a:pt x="173" y="160"/>
                </a:cubicBezTo>
                <a:cubicBezTo>
                  <a:pt x="176" y="140"/>
                  <a:pt x="133" y="122"/>
                  <a:pt x="137" y="80"/>
                </a:cubicBezTo>
                <a:cubicBezTo>
                  <a:pt x="145" y="8"/>
                  <a:pt x="271" y="0"/>
                  <a:pt x="288" y="76"/>
                </a:cubicBezTo>
                <a:cubicBezTo>
                  <a:pt x="296" y="112"/>
                  <a:pt x="254" y="141"/>
                  <a:pt x="252" y="157"/>
                </a:cubicBezTo>
                <a:cubicBezTo>
                  <a:pt x="249" y="172"/>
                  <a:pt x="306" y="172"/>
                  <a:pt x="336" y="170"/>
                </a:cubicBezTo>
                <a:cubicBezTo>
                  <a:pt x="368" y="168"/>
                  <a:pt x="400" y="163"/>
                  <a:pt x="424" y="159"/>
                </a:cubicBezTo>
                <a:cubicBezTo>
                  <a:pt x="433" y="183"/>
                  <a:pt x="438" y="213"/>
                  <a:pt x="440" y="249"/>
                </a:cubicBezTo>
                <a:cubicBezTo>
                  <a:pt x="441" y="280"/>
                  <a:pt x="445" y="331"/>
                  <a:pt x="422" y="335"/>
                </a:cubicBezTo>
                <a:cubicBezTo>
                  <a:pt x="407" y="338"/>
                  <a:pt x="395" y="321"/>
                  <a:pt x="388" y="316"/>
                </a:cubicBezTo>
                <a:cubicBezTo>
                  <a:pt x="379" y="309"/>
                  <a:pt x="363" y="300"/>
                  <a:pt x="353" y="299"/>
                </a:cubicBezTo>
                <a:cubicBezTo>
                  <a:pt x="264" y="291"/>
                  <a:pt x="267" y="452"/>
                  <a:pt x="351" y="447"/>
                </a:cubicBezTo>
                <a:cubicBezTo>
                  <a:pt x="373" y="445"/>
                  <a:pt x="401" y="406"/>
                  <a:pt x="422" y="410"/>
                </a:cubicBezTo>
                <a:cubicBezTo>
                  <a:pt x="445" y="415"/>
                  <a:pt x="441" y="465"/>
                  <a:pt x="439" y="497"/>
                </a:cubicBezTo>
                <a:cubicBezTo>
                  <a:pt x="438" y="527"/>
                  <a:pt x="434" y="559"/>
                  <a:pt x="424" y="585"/>
                </a:cubicBezTo>
                <a:cubicBezTo>
                  <a:pt x="383" y="586"/>
                  <a:pt x="26" y="586"/>
                  <a:pt x="2" y="586"/>
                </a:cubicBezTo>
                <a:cubicBezTo>
                  <a:pt x="2" y="562"/>
                  <a:pt x="1" y="190"/>
                  <a:pt x="0" y="16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548640" rIns="36576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latin typeface="Bookman Old Style" panose="02050604050505020204" pitchFamily="18" charset="0"/>
              </a:rPr>
              <a:t>13</a:t>
            </a:r>
          </a:p>
        </p:txBody>
      </p:sp>
      <p:sp>
        <p:nvSpPr>
          <p:cNvPr id="9" name="Pie11">
            <a:hlinkClick r:id="rId2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104426" y="3230752"/>
            <a:ext cx="3657600" cy="218663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044508" y="1136925"/>
            <a:ext cx="1816269" cy="2710177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854561" y="1696349"/>
            <a:ext cx="4988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а</a:t>
            </a:r>
            <a:endParaRPr lang="ru-RU" i="1" dirty="0">
              <a:solidFill>
                <a:srgbClr val="FF0000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2590800" y="1899893"/>
            <a:ext cx="4583850" cy="255805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6712664" y="2692571"/>
            <a:ext cx="461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b</a:t>
            </a:r>
            <a:endParaRPr lang="ru-RU" i="1" dirty="0">
              <a:solidFill>
                <a:srgbClr val="FF0000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2715233" y="1350708"/>
            <a:ext cx="1555943" cy="2398716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251326" y="2898294"/>
            <a:ext cx="428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1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514600" y="2379036"/>
            <a:ext cx="8114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130°</a:t>
            </a:r>
            <a:endParaRPr lang="ru-RU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543989" y="1421180"/>
            <a:ext cx="6367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30°</a:t>
            </a:r>
            <a:endParaRPr lang="ru-RU" sz="2000" dirty="0"/>
          </a:p>
        </p:txBody>
      </p:sp>
      <p:sp>
        <p:nvSpPr>
          <p:cNvPr id="19" name="Арка 18"/>
          <p:cNvSpPr/>
          <p:nvPr/>
        </p:nvSpPr>
        <p:spPr>
          <a:xfrm rot="1679262" flipV="1">
            <a:off x="2881958" y="2116960"/>
            <a:ext cx="483787" cy="244087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Арка 19"/>
          <p:cNvSpPr/>
          <p:nvPr/>
        </p:nvSpPr>
        <p:spPr>
          <a:xfrm rot="2376403">
            <a:off x="6413808" y="1762025"/>
            <a:ext cx="260362" cy="150867"/>
          </a:xfrm>
          <a:prstGeom prst="blockArc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Арка 20"/>
          <p:cNvSpPr/>
          <p:nvPr/>
        </p:nvSpPr>
        <p:spPr>
          <a:xfrm rot="15639249">
            <a:off x="3628000" y="3098572"/>
            <a:ext cx="377920" cy="247406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Арка 21"/>
          <p:cNvSpPr/>
          <p:nvPr/>
        </p:nvSpPr>
        <p:spPr>
          <a:xfrm rot="2376403">
            <a:off x="5481005" y="3122360"/>
            <a:ext cx="260362" cy="150867"/>
          </a:xfrm>
          <a:prstGeom prst="blockArc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07127" y="2825375"/>
            <a:ext cx="6367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30°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122948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5881" y="267182"/>
            <a:ext cx="7230319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ru-RU" sz="28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1. 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На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якому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рисунку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прямі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a і b </a:t>
            </a:r>
            <a:r>
              <a:rPr lang="ru-RU" sz="2800" b="1" dirty="0" err="1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паралельні</a:t>
            </a:r>
            <a:r>
              <a:rPr lang="ru-RU" sz="28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?</a:t>
            </a:r>
            <a:endParaRPr lang="en-US" sz="2400" b="1" dirty="0">
              <a:ln/>
              <a:solidFill>
                <a:schemeClr val="accent4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Pie11">
            <a:hlinkClick r:id="rId2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">
            <a:hlinkClick r:id="rId3" action="ppaction://hlinksldjump"/>
          </p:cNvPr>
          <p:cNvSpPr>
            <a:spLocks/>
          </p:cNvSpPr>
          <p:nvPr/>
        </p:nvSpPr>
        <p:spPr bwMode="auto">
          <a:xfrm>
            <a:off x="1092242" y="4343400"/>
            <a:ext cx="2793958" cy="2121487"/>
          </a:xfrm>
          <a:custGeom>
            <a:avLst/>
            <a:gdLst>
              <a:gd name="T0" fmla="*/ 427 w 588"/>
              <a:gd name="T1" fmla="*/ 0 h 446"/>
              <a:gd name="T2" fmla="*/ 427 w 588"/>
              <a:gd name="T3" fmla="*/ 173 h 446"/>
              <a:gd name="T4" fmla="*/ 507 w 588"/>
              <a:gd name="T5" fmla="*/ 137 h 446"/>
              <a:gd name="T6" fmla="*/ 511 w 588"/>
              <a:gd name="T7" fmla="*/ 288 h 446"/>
              <a:gd name="T8" fmla="*/ 431 w 588"/>
              <a:gd name="T9" fmla="*/ 252 h 446"/>
              <a:gd name="T10" fmla="*/ 417 w 588"/>
              <a:gd name="T11" fmla="*/ 336 h 446"/>
              <a:gd name="T12" fmla="*/ 429 w 588"/>
              <a:gd name="T13" fmla="*/ 425 h 446"/>
              <a:gd name="T14" fmla="*/ 338 w 588"/>
              <a:gd name="T15" fmla="*/ 440 h 446"/>
              <a:gd name="T16" fmla="*/ 252 w 588"/>
              <a:gd name="T17" fmla="*/ 423 h 446"/>
              <a:gd name="T18" fmla="*/ 271 w 588"/>
              <a:gd name="T19" fmla="*/ 388 h 446"/>
              <a:gd name="T20" fmla="*/ 289 w 588"/>
              <a:gd name="T21" fmla="*/ 354 h 446"/>
              <a:gd name="T22" fmla="*/ 141 w 588"/>
              <a:gd name="T23" fmla="*/ 352 h 446"/>
              <a:gd name="T24" fmla="*/ 177 w 588"/>
              <a:gd name="T25" fmla="*/ 423 h 446"/>
              <a:gd name="T26" fmla="*/ 91 w 588"/>
              <a:gd name="T27" fmla="*/ 440 h 446"/>
              <a:gd name="T28" fmla="*/ 2 w 588"/>
              <a:gd name="T29" fmla="*/ 425 h 446"/>
              <a:gd name="T30" fmla="*/ 1 w 588"/>
              <a:gd name="T31" fmla="*/ 2 h 446"/>
              <a:gd name="T32" fmla="*/ 427 w 588"/>
              <a:gd name="T33" fmla="*/ 0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88" h="446">
                <a:moveTo>
                  <a:pt x="427" y="0"/>
                </a:moveTo>
                <a:cubicBezTo>
                  <a:pt x="420" y="48"/>
                  <a:pt x="404" y="167"/>
                  <a:pt x="427" y="173"/>
                </a:cubicBezTo>
                <a:cubicBezTo>
                  <a:pt x="447" y="177"/>
                  <a:pt x="465" y="133"/>
                  <a:pt x="507" y="137"/>
                </a:cubicBezTo>
                <a:cubicBezTo>
                  <a:pt x="579" y="145"/>
                  <a:pt x="588" y="271"/>
                  <a:pt x="511" y="288"/>
                </a:cubicBezTo>
                <a:cubicBezTo>
                  <a:pt x="476" y="296"/>
                  <a:pt x="446" y="254"/>
                  <a:pt x="431" y="252"/>
                </a:cubicBezTo>
                <a:cubicBezTo>
                  <a:pt x="415" y="250"/>
                  <a:pt x="415" y="306"/>
                  <a:pt x="417" y="336"/>
                </a:cubicBezTo>
                <a:cubicBezTo>
                  <a:pt x="419" y="369"/>
                  <a:pt x="424" y="401"/>
                  <a:pt x="429" y="425"/>
                </a:cubicBezTo>
                <a:cubicBezTo>
                  <a:pt x="405" y="433"/>
                  <a:pt x="375" y="439"/>
                  <a:pt x="338" y="440"/>
                </a:cubicBezTo>
                <a:cubicBezTo>
                  <a:pt x="308" y="441"/>
                  <a:pt x="257" y="446"/>
                  <a:pt x="252" y="423"/>
                </a:cubicBezTo>
                <a:cubicBezTo>
                  <a:pt x="249" y="408"/>
                  <a:pt x="266" y="395"/>
                  <a:pt x="271" y="388"/>
                </a:cubicBezTo>
                <a:cubicBezTo>
                  <a:pt x="278" y="379"/>
                  <a:pt x="288" y="364"/>
                  <a:pt x="289" y="354"/>
                </a:cubicBezTo>
                <a:cubicBezTo>
                  <a:pt x="297" y="264"/>
                  <a:pt x="136" y="268"/>
                  <a:pt x="141" y="352"/>
                </a:cubicBezTo>
                <a:cubicBezTo>
                  <a:pt x="142" y="373"/>
                  <a:pt x="182" y="401"/>
                  <a:pt x="177" y="423"/>
                </a:cubicBezTo>
                <a:cubicBezTo>
                  <a:pt x="173" y="446"/>
                  <a:pt x="122" y="441"/>
                  <a:pt x="91" y="440"/>
                </a:cubicBezTo>
                <a:cubicBezTo>
                  <a:pt x="60" y="439"/>
                  <a:pt x="28" y="435"/>
                  <a:pt x="2" y="425"/>
                </a:cubicBezTo>
                <a:cubicBezTo>
                  <a:pt x="2" y="401"/>
                  <a:pt x="0" y="26"/>
                  <a:pt x="1" y="2"/>
                </a:cubicBezTo>
                <a:cubicBezTo>
                  <a:pt x="27" y="2"/>
                  <a:pt x="403" y="1"/>
                  <a:pt x="42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731520" bIns="274320" numCol="1" anchor="ctr" anchorCtr="1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uk-UA" sz="44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1</a:t>
            </a:r>
            <a:endParaRPr lang="en-US" sz="4400" b="1" dirty="0">
              <a:ln/>
              <a:solidFill>
                <a:schemeClr val="accent4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ÐÐ°ÑÑÐ¸Ð½ÐºÐ¸ Ð¿Ð¾ Ð·Ð°Ð¿ÑÐ¾ÑÑ Ð³Ð°Ð»Ð¾ÑÐºÐ°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76912" y="2764314"/>
            <a:ext cx="603250" cy="56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473" y="1652612"/>
            <a:ext cx="13239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52612"/>
            <a:ext cx="111442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95462"/>
            <a:ext cx="88582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30639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5881" y="267182"/>
            <a:ext cx="7230319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ru-RU" sz="36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Укажіть </a:t>
            </a:r>
            <a:r>
              <a:rPr lang="ru-RU" sz="36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суміжні</a:t>
            </a:r>
            <a:r>
              <a:rPr lang="ru-RU" sz="36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кути на </a:t>
            </a:r>
            <a:r>
              <a:rPr lang="ru-RU" sz="36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рисунку</a:t>
            </a:r>
            <a:endParaRPr lang="uk-UA" sz="3600" b="1" dirty="0" smtClean="0">
              <a:ln/>
              <a:solidFill>
                <a:schemeClr val="accent4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" name="Freeform 9">
            <a:hlinkClick r:id="rId2" action="ppaction://hlinksldjump"/>
          </p:cNvPr>
          <p:cNvSpPr>
            <a:spLocks/>
          </p:cNvSpPr>
          <p:nvPr/>
        </p:nvSpPr>
        <p:spPr bwMode="auto">
          <a:xfrm rot="5400000">
            <a:off x="702399" y="4276043"/>
            <a:ext cx="2793958" cy="2217555"/>
          </a:xfrm>
          <a:custGeom>
            <a:avLst/>
            <a:gdLst>
              <a:gd name="T0" fmla="*/ 427 w 588"/>
              <a:gd name="T1" fmla="*/ 20 h 466"/>
              <a:gd name="T2" fmla="*/ 427 w 588"/>
              <a:gd name="T3" fmla="*/ 193 h 466"/>
              <a:gd name="T4" fmla="*/ 507 w 588"/>
              <a:gd name="T5" fmla="*/ 157 h 466"/>
              <a:gd name="T6" fmla="*/ 511 w 588"/>
              <a:gd name="T7" fmla="*/ 308 h 466"/>
              <a:gd name="T8" fmla="*/ 431 w 588"/>
              <a:gd name="T9" fmla="*/ 272 h 466"/>
              <a:gd name="T10" fmla="*/ 417 w 588"/>
              <a:gd name="T11" fmla="*/ 356 h 466"/>
              <a:gd name="T12" fmla="*/ 429 w 588"/>
              <a:gd name="T13" fmla="*/ 445 h 466"/>
              <a:gd name="T14" fmla="*/ 338 w 588"/>
              <a:gd name="T15" fmla="*/ 460 h 466"/>
              <a:gd name="T16" fmla="*/ 252 w 588"/>
              <a:gd name="T17" fmla="*/ 443 h 466"/>
              <a:gd name="T18" fmla="*/ 271 w 588"/>
              <a:gd name="T19" fmla="*/ 408 h 466"/>
              <a:gd name="T20" fmla="*/ 289 w 588"/>
              <a:gd name="T21" fmla="*/ 374 h 466"/>
              <a:gd name="T22" fmla="*/ 141 w 588"/>
              <a:gd name="T23" fmla="*/ 372 h 466"/>
              <a:gd name="T24" fmla="*/ 177 w 588"/>
              <a:gd name="T25" fmla="*/ 443 h 466"/>
              <a:gd name="T26" fmla="*/ 91 w 588"/>
              <a:gd name="T27" fmla="*/ 460 h 466"/>
              <a:gd name="T28" fmla="*/ 2 w 588"/>
              <a:gd name="T29" fmla="*/ 445 h 466"/>
              <a:gd name="T30" fmla="*/ 1 w 588"/>
              <a:gd name="T31" fmla="*/ 22 h 466"/>
              <a:gd name="T32" fmla="*/ 89 w 588"/>
              <a:gd name="T33" fmla="*/ 5 h 466"/>
              <a:gd name="T34" fmla="*/ 177 w 588"/>
              <a:gd name="T35" fmla="*/ 22 h 466"/>
              <a:gd name="T36" fmla="*/ 141 w 588"/>
              <a:gd name="T37" fmla="*/ 92 h 466"/>
              <a:gd name="T38" fmla="*/ 289 w 588"/>
              <a:gd name="T39" fmla="*/ 93 h 466"/>
              <a:gd name="T40" fmla="*/ 271 w 588"/>
              <a:gd name="T41" fmla="*/ 57 h 466"/>
              <a:gd name="T42" fmla="*/ 252 w 588"/>
              <a:gd name="T43" fmla="*/ 22 h 466"/>
              <a:gd name="T44" fmla="*/ 338 w 588"/>
              <a:gd name="T45" fmla="*/ 5 h 466"/>
              <a:gd name="T46" fmla="*/ 427 w 588"/>
              <a:gd name="T47" fmla="*/ 20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88" h="466">
                <a:moveTo>
                  <a:pt x="427" y="20"/>
                </a:moveTo>
                <a:cubicBezTo>
                  <a:pt x="420" y="68"/>
                  <a:pt x="404" y="187"/>
                  <a:pt x="427" y="193"/>
                </a:cubicBezTo>
                <a:cubicBezTo>
                  <a:pt x="447" y="197"/>
                  <a:pt x="465" y="153"/>
                  <a:pt x="507" y="157"/>
                </a:cubicBezTo>
                <a:cubicBezTo>
                  <a:pt x="579" y="165"/>
                  <a:pt x="588" y="291"/>
                  <a:pt x="511" y="308"/>
                </a:cubicBezTo>
                <a:cubicBezTo>
                  <a:pt x="476" y="316"/>
                  <a:pt x="446" y="274"/>
                  <a:pt x="431" y="272"/>
                </a:cubicBezTo>
                <a:cubicBezTo>
                  <a:pt x="415" y="270"/>
                  <a:pt x="415" y="326"/>
                  <a:pt x="417" y="356"/>
                </a:cubicBezTo>
                <a:cubicBezTo>
                  <a:pt x="419" y="389"/>
                  <a:pt x="424" y="421"/>
                  <a:pt x="429" y="445"/>
                </a:cubicBezTo>
                <a:cubicBezTo>
                  <a:pt x="405" y="453"/>
                  <a:pt x="375" y="459"/>
                  <a:pt x="338" y="460"/>
                </a:cubicBezTo>
                <a:cubicBezTo>
                  <a:pt x="308" y="461"/>
                  <a:pt x="257" y="466"/>
                  <a:pt x="252" y="443"/>
                </a:cubicBezTo>
                <a:cubicBezTo>
                  <a:pt x="249" y="428"/>
                  <a:pt x="266" y="415"/>
                  <a:pt x="271" y="408"/>
                </a:cubicBezTo>
                <a:cubicBezTo>
                  <a:pt x="278" y="399"/>
                  <a:pt x="288" y="384"/>
                  <a:pt x="289" y="374"/>
                </a:cubicBezTo>
                <a:cubicBezTo>
                  <a:pt x="297" y="284"/>
                  <a:pt x="136" y="288"/>
                  <a:pt x="141" y="372"/>
                </a:cubicBezTo>
                <a:cubicBezTo>
                  <a:pt x="142" y="393"/>
                  <a:pt x="182" y="421"/>
                  <a:pt x="177" y="443"/>
                </a:cubicBezTo>
                <a:cubicBezTo>
                  <a:pt x="173" y="466"/>
                  <a:pt x="122" y="461"/>
                  <a:pt x="91" y="460"/>
                </a:cubicBezTo>
                <a:cubicBezTo>
                  <a:pt x="60" y="459"/>
                  <a:pt x="28" y="455"/>
                  <a:pt x="2" y="445"/>
                </a:cubicBezTo>
                <a:cubicBezTo>
                  <a:pt x="2" y="421"/>
                  <a:pt x="0" y="46"/>
                  <a:pt x="1" y="22"/>
                </a:cubicBezTo>
                <a:cubicBezTo>
                  <a:pt x="24" y="11"/>
                  <a:pt x="60" y="7"/>
                  <a:pt x="89" y="5"/>
                </a:cubicBezTo>
                <a:cubicBezTo>
                  <a:pt x="120" y="3"/>
                  <a:pt x="173" y="0"/>
                  <a:pt x="177" y="22"/>
                </a:cubicBezTo>
                <a:cubicBezTo>
                  <a:pt x="182" y="44"/>
                  <a:pt x="143" y="71"/>
                  <a:pt x="141" y="92"/>
                </a:cubicBezTo>
                <a:cubicBezTo>
                  <a:pt x="132" y="177"/>
                  <a:pt x="295" y="180"/>
                  <a:pt x="289" y="93"/>
                </a:cubicBezTo>
                <a:cubicBezTo>
                  <a:pt x="288" y="82"/>
                  <a:pt x="278" y="66"/>
                  <a:pt x="271" y="57"/>
                </a:cubicBezTo>
                <a:cubicBezTo>
                  <a:pt x="266" y="50"/>
                  <a:pt x="249" y="37"/>
                  <a:pt x="252" y="22"/>
                </a:cubicBezTo>
                <a:cubicBezTo>
                  <a:pt x="257" y="0"/>
                  <a:pt x="308" y="4"/>
                  <a:pt x="338" y="5"/>
                </a:cubicBezTo>
                <a:cubicBezTo>
                  <a:pt x="373" y="7"/>
                  <a:pt x="404" y="12"/>
                  <a:pt x="427" y="2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wrap="square" lIns="0" tIns="0" rIns="82296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2</a:t>
            </a:r>
            <a:endParaRPr lang="en-US" sz="60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Pie11">
            <a:hlinkClick r:id="rId3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1905000" y="2895600"/>
            <a:ext cx="4267200" cy="1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657600" y="1752600"/>
            <a:ext cx="1143000" cy="1143001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588173" y="2895600"/>
            <a:ext cx="516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99356" y="2857524"/>
            <a:ext cx="6190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М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960614" y="2857523"/>
            <a:ext cx="5533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К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1199" y="1448472"/>
            <a:ext cx="516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7932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465881" y="267182"/>
                <a:ext cx="723031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r>
                  <a:rPr lang="ru-RU" sz="2400" b="1" dirty="0" smtClean="0">
                    <a:ln/>
                    <a:solidFill>
                      <a:schemeClr val="accent4"/>
                    </a:solidFill>
                    <a:latin typeface="Bookman Old Style" panose="02050604050505020204" pitchFamily="18" charset="0"/>
                  </a:rPr>
                  <a:t>3.  </a:t>
                </a:r>
                <a:r>
                  <a:rPr lang="ru-RU" sz="2400" b="1" dirty="0">
                    <a:ln/>
                    <a:solidFill>
                      <a:schemeClr val="accent4"/>
                    </a:solidFill>
                    <a:latin typeface="Bookman Old Style" panose="02050604050505020204" pitchFamily="18" charset="0"/>
                  </a:rPr>
                  <a:t>На </a:t>
                </a:r>
                <a:r>
                  <a:rPr lang="ru-RU" sz="2400" b="1" dirty="0" smtClean="0">
                    <a:ln/>
                    <a:solidFill>
                      <a:schemeClr val="accent4"/>
                    </a:solidFill>
                    <a:latin typeface="Bookman Old Style" panose="02050604050505020204" pitchFamily="18" charset="0"/>
                  </a:rPr>
                  <a:t>рисунку </a:t>
                </a:r>
                <a14:m>
                  <m:oMath xmlns:m="http://schemas.openxmlformats.org/officeDocument/2006/math">
                    <m:r>
                      <a:rPr lang="ru-RU" sz="2400" b="1" i="1" smtClean="0">
                        <a:ln/>
                        <a:solidFill>
                          <a:schemeClr val="accent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2400" b="1" dirty="0" smtClean="0">
                    <a:ln/>
                    <a:solidFill>
                      <a:schemeClr val="accent4"/>
                    </a:solidFill>
                    <a:latin typeface="Bookman Old Style" panose="02050604050505020204" pitchFamily="18" charset="0"/>
                  </a:rPr>
                  <a:t> ВМК = 70°  </a:t>
                </a:r>
                <a:r>
                  <a:rPr lang="ru-RU" sz="2400" b="1" dirty="0">
                    <a:ln/>
                    <a:solidFill>
                      <a:schemeClr val="accent4"/>
                    </a:solidFill>
                    <a:latin typeface="Bookman Old Style" panose="02050604050505020204" pitchFamily="18" charset="0"/>
                  </a:rPr>
                  <a:t>. Знайдіть кут, </a:t>
                </a:r>
                <a:r>
                  <a:rPr lang="ru-RU" sz="2400" b="1" dirty="0" err="1">
                    <a:ln/>
                    <a:solidFill>
                      <a:schemeClr val="accent4"/>
                    </a:solidFill>
                    <a:latin typeface="Bookman Old Style" panose="02050604050505020204" pitchFamily="18" charset="0"/>
                  </a:rPr>
                  <a:t>вертикальний</a:t>
                </a:r>
                <a:r>
                  <a:rPr lang="ru-RU" sz="2400" b="1" dirty="0">
                    <a:ln/>
                    <a:solidFill>
                      <a:schemeClr val="accent4"/>
                    </a:solidFill>
                    <a:latin typeface="Bookman Old Style" panose="02050604050505020204" pitchFamily="18" charset="0"/>
                  </a:rPr>
                  <a:t> куту </a:t>
                </a:r>
                <a:r>
                  <a:rPr lang="ru-RU" sz="2400" b="1" dirty="0" smtClean="0">
                    <a:ln/>
                    <a:solidFill>
                      <a:schemeClr val="accent4"/>
                    </a:solidFill>
                    <a:latin typeface="Bookman Old Style" panose="02050604050505020204" pitchFamily="18" charset="0"/>
                  </a:rPr>
                  <a:t>ВМК.</a:t>
                </a:r>
                <a:endParaRPr lang="ru-RU" sz="2400" b="1" dirty="0">
                  <a:ln/>
                  <a:solidFill>
                    <a:schemeClr val="accent4"/>
                  </a:solidFill>
                  <a:latin typeface="Bookman Old Style" panose="02050604050505020204" pitchFamily="18" charset="0"/>
                </a:endParaRPr>
              </a:p>
              <a:p>
                <a:r>
                  <a:rPr lang="ru-RU" sz="2400" b="1" dirty="0">
                    <a:ln/>
                    <a:solidFill>
                      <a:schemeClr val="accent4"/>
                    </a:solidFill>
                    <a:latin typeface="Bookman Old Style" panose="02050604050505020204" pitchFamily="18" charset="0"/>
                  </a:rPr>
                  <a:t/>
                </a:r>
                <a:endParaRPr lang="ru-RU" sz="2400" b="1" dirty="0">
                  <a:ln/>
                  <a:solidFill>
                    <a:schemeClr val="accent4"/>
                  </a:solidFill>
                  <a:latin typeface="Bookman Old Style" panose="020506040505050202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81" y="267182"/>
                <a:ext cx="7230319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5"/>
          <p:cNvSpPr>
            <a:spLocks/>
          </p:cNvSpPr>
          <p:nvPr/>
        </p:nvSpPr>
        <p:spPr bwMode="auto">
          <a:xfrm rot="5400000">
            <a:off x="1073856" y="3565708"/>
            <a:ext cx="2119487" cy="3522472"/>
          </a:xfrm>
          <a:custGeom>
            <a:avLst/>
            <a:gdLst>
              <a:gd name="T0" fmla="*/ 0 w 445"/>
              <a:gd name="T1" fmla="*/ 160 h 742"/>
              <a:gd name="T2" fmla="*/ 173 w 445"/>
              <a:gd name="T3" fmla="*/ 160 h 742"/>
              <a:gd name="T4" fmla="*/ 137 w 445"/>
              <a:gd name="T5" fmla="*/ 80 h 742"/>
              <a:gd name="T6" fmla="*/ 288 w 445"/>
              <a:gd name="T7" fmla="*/ 76 h 742"/>
              <a:gd name="T8" fmla="*/ 252 w 445"/>
              <a:gd name="T9" fmla="*/ 157 h 742"/>
              <a:gd name="T10" fmla="*/ 336 w 445"/>
              <a:gd name="T11" fmla="*/ 170 h 742"/>
              <a:gd name="T12" fmla="*/ 424 w 445"/>
              <a:gd name="T13" fmla="*/ 159 h 742"/>
              <a:gd name="T14" fmla="*/ 440 w 445"/>
              <a:gd name="T15" fmla="*/ 249 h 742"/>
              <a:gd name="T16" fmla="*/ 422 w 445"/>
              <a:gd name="T17" fmla="*/ 335 h 742"/>
              <a:gd name="T18" fmla="*/ 388 w 445"/>
              <a:gd name="T19" fmla="*/ 316 h 742"/>
              <a:gd name="T20" fmla="*/ 353 w 445"/>
              <a:gd name="T21" fmla="*/ 299 h 742"/>
              <a:gd name="T22" fmla="*/ 351 w 445"/>
              <a:gd name="T23" fmla="*/ 447 h 742"/>
              <a:gd name="T24" fmla="*/ 422 w 445"/>
              <a:gd name="T25" fmla="*/ 410 h 742"/>
              <a:gd name="T26" fmla="*/ 439 w 445"/>
              <a:gd name="T27" fmla="*/ 497 h 742"/>
              <a:gd name="T28" fmla="*/ 424 w 445"/>
              <a:gd name="T29" fmla="*/ 585 h 742"/>
              <a:gd name="T30" fmla="*/ 336 w 445"/>
              <a:gd name="T31" fmla="*/ 575 h 742"/>
              <a:gd name="T32" fmla="*/ 251 w 445"/>
              <a:gd name="T33" fmla="*/ 587 h 742"/>
              <a:gd name="T34" fmla="*/ 287 w 445"/>
              <a:gd name="T35" fmla="*/ 667 h 742"/>
              <a:gd name="T36" fmla="*/ 136 w 445"/>
              <a:gd name="T37" fmla="*/ 665 h 742"/>
              <a:gd name="T38" fmla="*/ 149 w 445"/>
              <a:gd name="T39" fmla="*/ 621 h 742"/>
              <a:gd name="T40" fmla="*/ 172 w 445"/>
              <a:gd name="T41" fmla="*/ 587 h 742"/>
              <a:gd name="T42" fmla="*/ 88 w 445"/>
              <a:gd name="T43" fmla="*/ 575 h 742"/>
              <a:gd name="T44" fmla="*/ 2 w 445"/>
              <a:gd name="T45" fmla="*/ 586 h 742"/>
              <a:gd name="T46" fmla="*/ 0 w 445"/>
              <a:gd name="T47" fmla="*/ 16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5" h="742">
                <a:moveTo>
                  <a:pt x="0" y="160"/>
                </a:moveTo>
                <a:cubicBezTo>
                  <a:pt x="48" y="167"/>
                  <a:pt x="166" y="183"/>
                  <a:pt x="173" y="160"/>
                </a:cubicBezTo>
                <a:cubicBezTo>
                  <a:pt x="176" y="140"/>
                  <a:pt x="133" y="122"/>
                  <a:pt x="137" y="80"/>
                </a:cubicBezTo>
                <a:cubicBezTo>
                  <a:pt x="145" y="8"/>
                  <a:pt x="271" y="0"/>
                  <a:pt x="288" y="76"/>
                </a:cubicBezTo>
                <a:cubicBezTo>
                  <a:pt x="296" y="112"/>
                  <a:pt x="254" y="141"/>
                  <a:pt x="252" y="157"/>
                </a:cubicBezTo>
                <a:cubicBezTo>
                  <a:pt x="249" y="172"/>
                  <a:pt x="306" y="172"/>
                  <a:pt x="336" y="170"/>
                </a:cubicBezTo>
                <a:cubicBezTo>
                  <a:pt x="368" y="168"/>
                  <a:pt x="400" y="163"/>
                  <a:pt x="424" y="159"/>
                </a:cubicBezTo>
                <a:cubicBezTo>
                  <a:pt x="433" y="183"/>
                  <a:pt x="438" y="213"/>
                  <a:pt x="440" y="249"/>
                </a:cubicBezTo>
                <a:cubicBezTo>
                  <a:pt x="441" y="280"/>
                  <a:pt x="445" y="331"/>
                  <a:pt x="422" y="335"/>
                </a:cubicBezTo>
                <a:cubicBezTo>
                  <a:pt x="407" y="338"/>
                  <a:pt x="395" y="321"/>
                  <a:pt x="388" y="316"/>
                </a:cubicBezTo>
                <a:cubicBezTo>
                  <a:pt x="379" y="309"/>
                  <a:pt x="363" y="300"/>
                  <a:pt x="353" y="299"/>
                </a:cubicBezTo>
                <a:cubicBezTo>
                  <a:pt x="264" y="291"/>
                  <a:pt x="267" y="452"/>
                  <a:pt x="351" y="447"/>
                </a:cubicBezTo>
                <a:cubicBezTo>
                  <a:pt x="373" y="445"/>
                  <a:pt x="401" y="406"/>
                  <a:pt x="422" y="410"/>
                </a:cubicBezTo>
                <a:cubicBezTo>
                  <a:pt x="445" y="415"/>
                  <a:pt x="441" y="465"/>
                  <a:pt x="439" y="497"/>
                </a:cubicBezTo>
                <a:cubicBezTo>
                  <a:pt x="438" y="527"/>
                  <a:pt x="434" y="559"/>
                  <a:pt x="424" y="585"/>
                </a:cubicBezTo>
                <a:cubicBezTo>
                  <a:pt x="402" y="584"/>
                  <a:pt x="368" y="578"/>
                  <a:pt x="336" y="575"/>
                </a:cubicBezTo>
                <a:cubicBezTo>
                  <a:pt x="276" y="572"/>
                  <a:pt x="255" y="572"/>
                  <a:pt x="251" y="587"/>
                </a:cubicBezTo>
                <a:cubicBezTo>
                  <a:pt x="247" y="601"/>
                  <a:pt x="292" y="627"/>
                  <a:pt x="287" y="667"/>
                </a:cubicBezTo>
                <a:cubicBezTo>
                  <a:pt x="278" y="741"/>
                  <a:pt x="143" y="742"/>
                  <a:pt x="136" y="665"/>
                </a:cubicBezTo>
                <a:cubicBezTo>
                  <a:pt x="134" y="647"/>
                  <a:pt x="143" y="631"/>
                  <a:pt x="149" y="621"/>
                </a:cubicBezTo>
                <a:cubicBezTo>
                  <a:pt x="156" y="612"/>
                  <a:pt x="175" y="598"/>
                  <a:pt x="172" y="587"/>
                </a:cubicBezTo>
                <a:cubicBezTo>
                  <a:pt x="168" y="566"/>
                  <a:pt x="112" y="573"/>
                  <a:pt x="88" y="575"/>
                </a:cubicBezTo>
                <a:cubicBezTo>
                  <a:pt x="51" y="577"/>
                  <a:pt x="24" y="581"/>
                  <a:pt x="2" y="586"/>
                </a:cubicBezTo>
                <a:cubicBezTo>
                  <a:pt x="2" y="562"/>
                  <a:pt x="1" y="190"/>
                  <a:pt x="0" y="16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wrap="square" lIns="91440" tIns="45720" rIns="36576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3</a:t>
            </a:r>
            <a:endParaRPr lang="en-US" sz="60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Pie11">
            <a:hlinkClick r:id="rId3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884836" y="2631605"/>
            <a:ext cx="4267200" cy="1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703525" y="1467511"/>
            <a:ext cx="2286000" cy="2133598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585296" y="2544190"/>
            <a:ext cx="6190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М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902713" y="2597573"/>
            <a:ext cx="5533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К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01199" y="1448472"/>
            <a:ext cx="516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70070" y="2158934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70°</a:t>
            </a:r>
            <a:r>
              <a:rPr lang="ru-RU" sz="2400" b="1" dirty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4396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5881" y="267182"/>
            <a:ext cx="7230319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ru-RU" sz="36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4. 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1.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Які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із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позначених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на </a:t>
            </a:r>
            <a:r>
              <a:rPr lang="ru-RU" sz="28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рисунку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кутів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є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внутрішніми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різносторонніми</a:t>
            </a:r>
            <a:r>
              <a:rPr lang="ru-RU" sz="28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?</a:t>
            </a:r>
            <a:endParaRPr lang="ru-RU" sz="2800" b="1" dirty="0">
              <a:ln/>
              <a:solidFill>
                <a:schemeClr val="accent4"/>
              </a:solidFill>
              <a:latin typeface="Bookman Old Style" panose="02050604050505020204" pitchFamily="18" charset="0"/>
            </a:endParaRPr>
          </a:p>
          <a:p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 rot="5400000">
            <a:off x="666477" y="4324077"/>
            <a:ext cx="2793958" cy="2121487"/>
          </a:xfrm>
          <a:custGeom>
            <a:avLst/>
            <a:gdLst>
              <a:gd name="T0" fmla="*/ 427 w 588"/>
              <a:gd name="T1" fmla="*/ 0 h 446"/>
              <a:gd name="T2" fmla="*/ 427 w 588"/>
              <a:gd name="T3" fmla="*/ 173 h 446"/>
              <a:gd name="T4" fmla="*/ 507 w 588"/>
              <a:gd name="T5" fmla="*/ 137 h 446"/>
              <a:gd name="T6" fmla="*/ 511 w 588"/>
              <a:gd name="T7" fmla="*/ 288 h 446"/>
              <a:gd name="T8" fmla="*/ 431 w 588"/>
              <a:gd name="T9" fmla="*/ 252 h 446"/>
              <a:gd name="T10" fmla="*/ 417 w 588"/>
              <a:gd name="T11" fmla="*/ 336 h 446"/>
              <a:gd name="T12" fmla="*/ 429 w 588"/>
              <a:gd name="T13" fmla="*/ 425 h 446"/>
              <a:gd name="T14" fmla="*/ 338 w 588"/>
              <a:gd name="T15" fmla="*/ 440 h 446"/>
              <a:gd name="T16" fmla="*/ 252 w 588"/>
              <a:gd name="T17" fmla="*/ 423 h 446"/>
              <a:gd name="T18" fmla="*/ 271 w 588"/>
              <a:gd name="T19" fmla="*/ 388 h 446"/>
              <a:gd name="T20" fmla="*/ 289 w 588"/>
              <a:gd name="T21" fmla="*/ 354 h 446"/>
              <a:gd name="T22" fmla="*/ 141 w 588"/>
              <a:gd name="T23" fmla="*/ 352 h 446"/>
              <a:gd name="T24" fmla="*/ 177 w 588"/>
              <a:gd name="T25" fmla="*/ 423 h 446"/>
              <a:gd name="T26" fmla="*/ 91 w 588"/>
              <a:gd name="T27" fmla="*/ 440 h 446"/>
              <a:gd name="T28" fmla="*/ 2 w 588"/>
              <a:gd name="T29" fmla="*/ 425 h 446"/>
              <a:gd name="T30" fmla="*/ 1 w 588"/>
              <a:gd name="T31" fmla="*/ 2 h 446"/>
              <a:gd name="T32" fmla="*/ 427 w 588"/>
              <a:gd name="T33" fmla="*/ 0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88" h="446">
                <a:moveTo>
                  <a:pt x="427" y="0"/>
                </a:moveTo>
                <a:cubicBezTo>
                  <a:pt x="420" y="48"/>
                  <a:pt x="404" y="167"/>
                  <a:pt x="427" y="173"/>
                </a:cubicBezTo>
                <a:cubicBezTo>
                  <a:pt x="447" y="177"/>
                  <a:pt x="465" y="133"/>
                  <a:pt x="507" y="137"/>
                </a:cubicBezTo>
                <a:cubicBezTo>
                  <a:pt x="579" y="145"/>
                  <a:pt x="588" y="271"/>
                  <a:pt x="511" y="288"/>
                </a:cubicBezTo>
                <a:cubicBezTo>
                  <a:pt x="476" y="296"/>
                  <a:pt x="446" y="254"/>
                  <a:pt x="431" y="252"/>
                </a:cubicBezTo>
                <a:cubicBezTo>
                  <a:pt x="415" y="250"/>
                  <a:pt x="415" y="306"/>
                  <a:pt x="417" y="336"/>
                </a:cubicBezTo>
                <a:cubicBezTo>
                  <a:pt x="419" y="369"/>
                  <a:pt x="424" y="401"/>
                  <a:pt x="429" y="425"/>
                </a:cubicBezTo>
                <a:cubicBezTo>
                  <a:pt x="405" y="433"/>
                  <a:pt x="375" y="439"/>
                  <a:pt x="338" y="440"/>
                </a:cubicBezTo>
                <a:cubicBezTo>
                  <a:pt x="308" y="441"/>
                  <a:pt x="257" y="446"/>
                  <a:pt x="252" y="423"/>
                </a:cubicBezTo>
                <a:cubicBezTo>
                  <a:pt x="249" y="408"/>
                  <a:pt x="266" y="395"/>
                  <a:pt x="271" y="388"/>
                </a:cubicBezTo>
                <a:cubicBezTo>
                  <a:pt x="278" y="379"/>
                  <a:pt x="288" y="364"/>
                  <a:pt x="289" y="354"/>
                </a:cubicBezTo>
                <a:cubicBezTo>
                  <a:pt x="297" y="264"/>
                  <a:pt x="136" y="268"/>
                  <a:pt x="141" y="352"/>
                </a:cubicBezTo>
                <a:cubicBezTo>
                  <a:pt x="142" y="373"/>
                  <a:pt x="182" y="401"/>
                  <a:pt x="177" y="423"/>
                </a:cubicBezTo>
                <a:cubicBezTo>
                  <a:pt x="173" y="446"/>
                  <a:pt x="122" y="441"/>
                  <a:pt x="91" y="440"/>
                </a:cubicBezTo>
                <a:cubicBezTo>
                  <a:pt x="60" y="439"/>
                  <a:pt x="28" y="435"/>
                  <a:pt x="2" y="425"/>
                </a:cubicBezTo>
                <a:cubicBezTo>
                  <a:pt x="2" y="401"/>
                  <a:pt x="0" y="26"/>
                  <a:pt x="1" y="2"/>
                </a:cubicBezTo>
                <a:cubicBezTo>
                  <a:pt x="27" y="2"/>
                  <a:pt x="403" y="1"/>
                  <a:pt x="42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wrap="square" lIns="91440" tIns="0" rIns="822960" bIns="18288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latin typeface="Bookman Old Style" panose="02050604050505020204" pitchFamily="18" charset="0"/>
              </a:rPr>
              <a:t>4</a:t>
            </a:r>
            <a:endParaRPr lang="en-US" sz="6000" dirty="0">
              <a:latin typeface="Bookman Old Style" panose="02050604050505020204" pitchFamily="18" charset="0"/>
            </a:endParaRPr>
          </a:p>
        </p:txBody>
      </p:sp>
      <p:sp>
        <p:nvSpPr>
          <p:cNvPr id="12" name="Pie11">
            <a:hlinkClick r:id="rId2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828800" y="1812287"/>
            <a:ext cx="4474870" cy="53021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703525" y="1467511"/>
            <a:ext cx="2286000" cy="2133598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170070" y="215893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2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036470" y="3133370"/>
            <a:ext cx="4267200" cy="1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534113" y="207264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1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648614" y="267170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3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99174" y="261344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4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42749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5881" y="267182"/>
            <a:ext cx="7230319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ru-RU" sz="28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5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. Сума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двох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кутів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,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утворених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при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перетині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двох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прямих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,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дорівнює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280°. 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Знайдіть кут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між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цими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прямими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.</a:t>
            </a:r>
            <a:endParaRPr lang="ru-RU" sz="2400" b="1" dirty="0" smtClean="0">
              <a:ln/>
              <a:solidFill>
                <a:schemeClr val="accent4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" name="Freeform 5"/>
          <p:cNvSpPr>
            <a:spLocks/>
          </p:cNvSpPr>
          <p:nvPr/>
        </p:nvSpPr>
        <p:spPr bwMode="auto">
          <a:xfrm>
            <a:off x="1080914" y="3259331"/>
            <a:ext cx="2119486" cy="3522469"/>
          </a:xfrm>
          <a:custGeom>
            <a:avLst/>
            <a:gdLst>
              <a:gd name="T0" fmla="*/ 0 w 445"/>
              <a:gd name="T1" fmla="*/ 160 h 742"/>
              <a:gd name="T2" fmla="*/ 173 w 445"/>
              <a:gd name="T3" fmla="*/ 160 h 742"/>
              <a:gd name="T4" fmla="*/ 137 w 445"/>
              <a:gd name="T5" fmla="*/ 80 h 742"/>
              <a:gd name="T6" fmla="*/ 288 w 445"/>
              <a:gd name="T7" fmla="*/ 76 h 742"/>
              <a:gd name="T8" fmla="*/ 252 w 445"/>
              <a:gd name="T9" fmla="*/ 157 h 742"/>
              <a:gd name="T10" fmla="*/ 336 w 445"/>
              <a:gd name="T11" fmla="*/ 170 h 742"/>
              <a:gd name="T12" fmla="*/ 424 w 445"/>
              <a:gd name="T13" fmla="*/ 159 h 742"/>
              <a:gd name="T14" fmla="*/ 440 w 445"/>
              <a:gd name="T15" fmla="*/ 249 h 742"/>
              <a:gd name="T16" fmla="*/ 422 w 445"/>
              <a:gd name="T17" fmla="*/ 335 h 742"/>
              <a:gd name="T18" fmla="*/ 388 w 445"/>
              <a:gd name="T19" fmla="*/ 316 h 742"/>
              <a:gd name="T20" fmla="*/ 353 w 445"/>
              <a:gd name="T21" fmla="*/ 299 h 742"/>
              <a:gd name="T22" fmla="*/ 351 w 445"/>
              <a:gd name="T23" fmla="*/ 447 h 742"/>
              <a:gd name="T24" fmla="*/ 422 w 445"/>
              <a:gd name="T25" fmla="*/ 410 h 742"/>
              <a:gd name="T26" fmla="*/ 439 w 445"/>
              <a:gd name="T27" fmla="*/ 497 h 742"/>
              <a:gd name="T28" fmla="*/ 424 w 445"/>
              <a:gd name="T29" fmla="*/ 585 h 742"/>
              <a:gd name="T30" fmla="*/ 336 w 445"/>
              <a:gd name="T31" fmla="*/ 575 h 742"/>
              <a:gd name="T32" fmla="*/ 251 w 445"/>
              <a:gd name="T33" fmla="*/ 587 h 742"/>
              <a:gd name="T34" fmla="*/ 287 w 445"/>
              <a:gd name="T35" fmla="*/ 667 h 742"/>
              <a:gd name="T36" fmla="*/ 136 w 445"/>
              <a:gd name="T37" fmla="*/ 665 h 742"/>
              <a:gd name="T38" fmla="*/ 149 w 445"/>
              <a:gd name="T39" fmla="*/ 621 h 742"/>
              <a:gd name="T40" fmla="*/ 172 w 445"/>
              <a:gd name="T41" fmla="*/ 587 h 742"/>
              <a:gd name="T42" fmla="*/ 88 w 445"/>
              <a:gd name="T43" fmla="*/ 575 h 742"/>
              <a:gd name="T44" fmla="*/ 2 w 445"/>
              <a:gd name="T45" fmla="*/ 586 h 742"/>
              <a:gd name="T46" fmla="*/ 0 w 445"/>
              <a:gd name="T47" fmla="*/ 16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5" h="742">
                <a:moveTo>
                  <a:pt x="0" y="160"/>
                </a:moveTo>
                <a:cubicBezTo>
                  <a:pt x="48" y="167"/>
                  <a:pt x="166" y="183"/>
                  <a:pt x="173" y="160"/>
                </a:cubicBezTo>
                <a:cubicBezTo>
                  <a:pt x="176" y="140"/>
                  <a:pt x="133" y="122"/>
                  <a:pt x="137" y="80"/>
                </a:cubicBezTo>
                <a:cubicBezTo>
                  <a:pt x="145" y="8"/>
                  <a:pt x="271" y="0"/>
                  <a:pt x="288" y="76"/>
                </a:cubicBezTo>
                <a:cubicBezTo>
                  <a:pt x="296" y="112"/>
                  <a:pt x="254" y="141"/>
                  <a:pt x="252" y="157"/>
                </a:cubicBezTo>
                <a:cubicBezTo>
                  <a:pt x="249" y="172"/>
                  <a:pt x="306" y="172"/>
                  <a:pt x="336" y="170"/>
                </a:cubicBezTo>
                <a:cubicBezTo>
                  <a:pt x="368" y="168"/>
                  <a:pt x="400" y="163"/>
                  <a:pt x="424" y="159"/>
                </a:cubicBezTo>
                <a:cubicBezTo>
                  <a:pt x="433" y="183"/>
                  <a:pt x="438" y="213"/>
                  <a:pt x="440" y="249"/>
                </a:cubicBezTo>
                <a:cubicBezTo>
                  <a:pt x="441" y="280"/>
                  <a:pt x="445" y="331"/>
                  <a:pt x="422" y="335"/>
                </a:cubicBezTo>
                <a:cubicBezTo>
                  <a:pt x="407" y="338"/>
                  <a:pt x="395" y="321"/>
                  <a:pt x="388" y="316"/>
                </a:cubicBezTo>
                <a:cubicBezTo>
                  <a:pt x="379" y="309"/>
                  <a:pt x="363" y="300"/>
                  <a:pt x="353" y="299"/>
                </a:cubicBezTo>
                <a:cubicBezTo>
                  <a:pt x="264" y="291"/>
                  <a:pt x="267" y="452"/>
                  <a:pt x="351" y="447"/>
                </a:cubicBezTo>
                <a:cubicBezTo>
                  <a:pt x="373" y="445"/>
                  <a:pt x="401" y="406"/>
                  <a:pt x="422" y="410"/>
                </a:cubicBezTo>
                <a:cubicBezTo>
                  <a:pt x="445" y="415"/>
                  <a:pt x="441" y="465"/>
                  <a:pt x="439" y="497"/>
                </a:cubicBezTo>
                <a:cubicBezTo>
                  <a:pt x="438" y="527"/>
                  <a:pt x="434" y="559"/>
                  <a:pt x="424" y="585"/>
                </a:cubicBezTo>
                <a:cubicBezTo>
                  <a:pt x="402" y="584"/>
                  <a:pt x="368" y="578"/>
                  <a:pt x="336" y="575"/>
                </a:cubicBezTo>
                <a:cubicBezTo>
                  <a:pt x="276" y="572"/>
                  <a:pt x="255" y="572"/>
                  <a:pt x="251" y="587"/>
                </a:cubicBezTo>
                <a:cubicBezTo>
                  <a:pt x="247" y="601"/>
                  <a:pt x="292" y="627"/>
                  <a:pt x="287" y="667"/>
                </a:cubicBezTo>
                <a:cubicBezTo>
                  <a:pt x="278" y="741"/>
                  <a:pt x="143" y="742"/>
                  <a:pt x="136" y="665"/>
                </a:cubicBezTo>
                <a:cubicBezTo>
                  <a:pt x="134" y="647"/>
                  <a:pt x="143" y="631"/>
                  <a:pt x="149" y="621"/>
                </a:cubicBezTo>
                <a:cubicBezTo>
                  <a:pt x="156" y="612"/>
                  <a:pt x="175" y="598"/>
                  <a:pt x="172" y="587"/>
                </a:cubicBezTo>
                <a:cubicBezTo>
                  <a:pt x="168" y="566"/>
                  <a:pt x="112" y="573"/>
                  <a:pt x="88" y="575"/>
                </a:cubicBezTo>
                <a:cubicBezTo>
                  <a:pt x="51" y="577"/>
                  <a:pt x="24" y="581"/>
                  <a:pt x="2" y="586"/>
                </a:cubicBezTo>
                <a:cubicBezTo>
                  <a:pt x="2" y="562"/>
                  <a:pt x="1" y="190"/>
                  <a:pt x="0" y="16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5</a:t>
            </a:r>
            <a:endParaRPr lang="en-US" sz="60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" name="Pie11">
            <a:hlinkClick r:id="rId2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884836" y="2631605"/>
            <a:ext cx="4267200" cy="1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048000" y="1752600"/>
            <a:ext cx="2113436" cy="190500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834818" y="2098502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1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533669" y="2209532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2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160624" y="2608429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3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446387" y="259785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4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3620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5881" y="267182"/>
            <a:ext cx="7230319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ru-RU" sz="28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6.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Градусні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міри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суміжних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кутів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пропорційні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числам </a:t>
            </a:r>
            <a:r>
              <a:rPr lang="ru-RU" sz="28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3 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і 6</a:t>
            </a:r>
            <a:r>
              <a:rPr lang="ru-RU" sz="28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. 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Знайдіть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градусну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міру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більшого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з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цих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err="1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кутів</a:t>
            </a:r>
            <a:r>
              <a:rPr lang="ru-RU" sz="2800" b="1" dirty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.</a:t>
            </a:r>
            <a:endParaRPr lang="uk-UA" sz="2400" b="1" dirty="0" smtClean="0">
              <a:ln/>
              <a:solidFill>
                <a:schemeClr val="accent4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reeform 22"/>
          <p:cNvSpPr>
            <a:spLocks/>
          </p:cNvSpPr>
          <p:nvPr/>
        </p:nvSpPr>
        <p:spPr bwMode="auto">
          <a:xfrm>
            <a:off x="372366" y="4265451"/>
            <a:ext cx="3522468" cy="2211549"/>
          </a:xfrm>
          <a:custGeom>
            <a:avLst/>
            <a:gdLst>
              <a:gd name="T0" fmla="*/ 581 w 742"/>
              <a:gd name="T1" fmla="*/ 21 h 466"/>
              <a:gd name="T2" fmla="*/ 581 w 742"/>
              <a:gd name="T3" fmla="*/ 194 h 466"/>
              <a:gd name="T4" fmla="*/ 662 w 742"/>
              <a:gd name="T5" fmla="*/ 157 h 466"/>
              <a:gd name="T6" fmla="*/ 666 w 742"/>
              <a:gd name="T7" fmla="*/ 309 h 466"/>
              <a:gd name="T8" fmla="*/ 585 w 742"/>
              <a:gd name="T9" fmla="*/ 272 h 466"/>
              <a:gd name="T10" fmla="*/ 572 w 742"/>
              <a:gd name="T11" fmla="*/ 357 h 466"/>
              <a:gd name="T12" fmla="*/ 583 w 742"/>
              <a:gd name="T13" fmla="*/ 445 h 466"/>
              <a:gd name="T14" fmla="*/ 493 w 742"/>
              <a:gd name="T15" fmla="*/ 460 h 466"/>
              <a:gd name="T16" fmla="*/ 406 w 742"/>
              <a:gd name="T17" fmla="*/ 443 h 466"/>
              <a:gd name="T18" fmla="*/ 426 w 742"/>
              <a:gd name="T19" fmla="*/ 409 h 466"/>
              <a:gd name="T20" fmla="*/ 443 w 742"/>
              <a:gd name="T21" fmla="*/ 374 h 466"/>
              <a:gd name="T22" fmla="*/ 295 w 742"/>
              <a:gd name="T23" fmla="*/ 372 h 466"/>
              <a:gd name="T24" fmla="*/ 332 w 742"/>
              <a:gd name="T25" fmla="*/ 443 h 466"/>
              <a:gd name="T26" fmla="*/ 245 w 742"/>
              <a:gd name="T27" fmla="*/ 460 h 466"/>
              <a:gd name="T28" fmla="*/ 157 w 742"/>
              <a:gd name="T29" fmla="*/ 445 h 466"/>
              <a:gd name="T30" fmla="*/ 166 w 742"/>
              <a:gd name="T31" fmla="*/ 357 h 466"/>
              <a:gd name="T32" fmla="*/ 155 w 742"/>
              <a:gd name="T33" fmla="*/ 272 h 466"/>
              <a:gd name="T34" fmla="*/ 74 w 742"/>
              <a:gd name="T35" fmla="*/ 309 h 466"/>
              <a:gd name="T36" fmla="*/ 76 w 742"/>
              <a:gd name="T37" fmla="*/ 157 h 466"/>
              <a:gd name="T38" fmla="*/ 120 w 742"/>
              <a:gd name="T39" fmla="*/ 171 h 466"/>
              <a:gd name="T40" fmla="*/ 155 w 742"/>
              <a:gd name="T41" fmla="*/ 194 h 466"/>
              <a:gd name="T42" fmla="*/ 166 w 742"/>
              <a:gd name="T43" fmla="*/ 109 h 466"/>
              <a:gd name="T44" fmla="*/ 155 w 742"/>
              <a:gd name="T45" fmla="*/ 23 h 466"/>
              <a:gd name="T46" fmla="*/ 243 w 742"/>
              <a:gd name="T47" fmla="*/ 5 h 466"/>
              <a:gd name="T48" fmla="*/ 332 w 742"/>
              <a:gd name="T49" fmla="*/ 23 h 466"/>
              <a:gd name="T50" fmla="*/ 295 w 742"/>
              <a:gd name="T51" fmla="*/ 92 h 466"/>
              <a:gd name="T52" fmla="*/ 443 w 742"/>
              <a:gd name="T53" fmla="*/ 94 h 466"/>
              <a:gd name="T54" fmla="*/ 426 w 742"/>
              <a:gd name="T55" fmla="*/ 57 h 466"/>
              <a:gd name="T56" fmla="*/ 406 w 742"/>
              <a:gd name="T57" fmla="*/ 23 h 466"/>
              <a:gd name="T58" fmla="*/ 493 w 742"/>
              <a:gd name="T59" fmla="*/ 5 h 466"/>
              <a:gd name="T60" fmla="*/ 581 w 742"/>
              <a:gd name="T61" fmla="*/ 21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42" h="466">
                <a:moveTo>
                  <a:pt x="581" y="21"/>
                </a:moveTo>
                <a:cubicBezTo>
                  <a:pt x="575" y="68"/>
                  <a:pt x="558" y="187"/>
                  <a:pt x="581" y="194"/>
                </a:cubicBezTo>
                <a:cubicBezTo>
                  <a:pt x="602" y="197"/>
                  <a:pt x="620" y="153"/>
                  <a:pt x="662" y="157"/>
                </a:cubicBezTo>
                <a:cubicBezTo>
                  <a:pt x="733" y="165"/>
                  <a:pt x="742" y="291"/>
                  <a:pt x="666" y="309"/>
                </a:cubicBezTo>
                <a:cubicBezTo>
                  <a:pt x="630" y="316"/>
                  <a:pt x="600" y="275"/>
                  <a:pt x="585" y="272"/>
                </a:cubicBezTo>
                <a:cubicBezTo>
                  <a:pt x="570" y="270"/>
                  <a:pt x="569" y="326"/>
                  <a:pt x="572" y="357"/>
                </a:cubicBezTo>
                <a:cubicBezTo>
                  <a:pt x="574" y="389"/>
                  <a:pt x="578" y="421"/>
                  <a:pt x="583" y="445"/>
                </a:cubicBezTo>
                <a:cubicBezTo>
                  <a:pt x="559" y="454"/>
                  <a:pt x="529" y="459"/>
                  <a:pt x="493" y="460"/>
                </a:cubicBezTo>
                <a:cubicBezTo>
                  <a:pt x="462" y="462"/>
                  <a:pt x="411" y="466"/>
                  <a:pt x="406" y="443"/>
                </a:cubicBezTo>
                <a:cubicBezTo>
                  <a:pt x="403" y="428"/>
                  <a:pt x="421" y="415"/>
                  <a:pt x="426" y="409"/>
                </a:cubicBezTo>
                <a:cubicBezTo>
                  <a:pt x="432" y="400"/>
                  <a:pt x="442" y="384"/>
                  <a:pt x="443" y="374"/>
                </a:cubicBezTo>
                <a:cubicBezTo>
                  <a:pt x="451" y="285"/>
                  <a:pt x="290" y="289"/>
                  <a:pt x="295" y="372"/>
                </a:cubicBezTo>
                <a:cubicBezTo>
                  <a:pt x="296" y="394"/>
                  <a:pt x="336" y="422"/>
                  <a:pt x="332" y="443"/>
                </a:cubicBezTo>
                <a:cubicBezTo>
                  <a:pt x="327" y="466"/>
                  <a:pt x="277" y="462"/>
                  <a:pt x="245" y="460"/>
                </a:cubicBezTo>
                <a:cubicBezTo>
                  <a:pt x="215" y="459"/>
                  <a:pt x="183" y="455"/>
                  <a:pt x="157" y="445"/>
                </a:cubicBezTo>
                <a:cubicBezTo>
                  <a:pt x="158" y="423"/>
                  <a:pt x="164" y="389"/>
                  <a:pt x="166" y="357"/>
                </a:cubicBezTo>
                <a:cubicBezTo>
                  <a:pt x="170" y="297"/>
                  <a:pt x="169" y="276"/>
                  <a:pt x="155" y="272"/>
                </a:cubicBezTo>
                <a:cubicBezTo>
                  <a:pt x="141" y="268"/>
                  <a:pt x="114" y="314"/>
                  <a:pt x="74" y="309"/>
                </a:cubicBezTo>
                <a:cubicBezTo>
                  <a:pt x="0" y="300"/>
                  <a:pt x="0" y="164"/>
                  <a:pt x="76" y="157"/>
                </a:cubicBezTo>
                <a:cubicBezTo>
                  <a:pt x="94" y="155"/>
                  <a:pt x="111" y="164"/>
                  <a:pt x="120" y="171"/>
                </a:cubicBezTo>
                <a:cubicBezTo>
                  <a:pt x="130" y="177"/>
                  <a:pt x="143" y="196"/>
                  <a:pt x="155" y="194"/>
                </a:cubicBezTo>
                <a:cubicBezTo>
                  <a:pt x="175" y="190"/>
                  <a:pt x="168" y="133"/>
                  <a:pt x="166" y="109"/>
                </a:cubicBezTo>
                <a:cubicBezTo>
                  <a:pt x="164" y="72"/>
                  <a:pt x="160" y="46"/>
                  <a:pt x="155" y="23"/>
                </a:cubicBezTo>
                <a:cubicBezTo>
                  <a:pt x="179" y="11"/>
                  <a:pt x="214" y="7"/>
                  <a:pt x="243" y="5"/>
                </a:cubicBezTo>
                <a:cubicBezTo>
                  <a:pt x="274" y="4"/>
                  <a:pt x="327" y="0"/>
                  <a:pt x="332" y="23"/>
                </a:cubicBezTo>
                <a:cubicBezTo>
                  <a:pt x="336" y="44"/>
                  <a:pt x="297" y="72"/>
                  <a:pt x="295" y="92"/>
                </a:cubicBezTo>
                <a:cubicBezTo>
                  <a:pt x="287" y="177"/>
                  <a:pt x="449" y="180"/>
                  <a:pt x="443" y="94"/>
                </a:cubicBezTo>
                <a:cubicBezTo>
                  <a:pt x="442" y="83"/>
                  <a:pt x="432" y="66"/>
                  <a:pt x="426" y="57"/>
                </a:cubicBezTo>
                <a:cubicBezTo>
                  <a:pt x="421" y="51"/>
                  <a:pt x="403" y="38"/>
                  <a:pt x="406" y="23"/>
                </a:cubicBezTo>
                <a:cubicBezTo>
                  <a:pt x="411" y="0"/>
                  <a:pt x="462" y="4"/>
                  <a:pt x="493" y="5"/>
                </a:cubicBezTo>
                <a:cubicBezTo>
                  <a:pt x="528" y="7"/>
                  <a:pt x="558" y="12"/>
                  <a:pt x="581" y="2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solidFill>
                  <a:schemeClr val="bg1">
                    <a:lumMod val="95000"/>
                  </a:schemeClr>
                </a:solidFill>
                <a:latin typeface="Bookman Old Style" panose="02050604050505020204" pitchFamily="18" charset="0"/>
              </a:rPr>
              <a:t>6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Pie11">
            <a:hlinkClick r:id="rId2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905000" y="2895600"/>
            <a:ext cx="4267200" cy="1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657600" y="1752600"/>
            <a:ext cx="1143000" cy="1143001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204716" y="242302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1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18402" y="2423022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2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1030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5881" y="267182"/>
            <a:ext cx="7230319" cy="28623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7</a:t>
            </a:r>
            <a:r>
              <a:rPr lang="ru-RU" sz="3600" b="1" dirty="0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. Кут </a:t>
            </a:r>
            <a:r>
              <a:rPr lang="ru-RU" sz="3600" b="1" dirty="0" err="1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між</a:t>
            </a:r>
            <a:r>
              <a:rPr lang="ru-RU" sz="3600" b="1" dirty="0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 </a:t>
            </a:r>
            <a:r>
              <a:rPr lang="ru-RU" sz="3600" b="1" dirty="0" err="1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бісектрисою</a:t>
            </a:r>
            <a:r>
              <a:rPr lang="ru-RU" sz="3600" b="1" dirty="0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 кута й </a:t>
            </a:r>
            <a:r>
              <a:rPr lang="ru-RU" sz="3600" b="1" dirty="0" err="1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продовженням</a:t>
            </a:r>
            <a:r>
              <a:rPr lang="ru-RU" sz="3600" b="1" dirty="0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 </a:t>
            </a:r>
            <a:r>
              <a:rPr lang="ru-RU" sz="3600" b="1" dirty="0" err="1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однієї</a:t>
            </a:r>
            <a:r>
              <a:rPr lang="ru-RU" sz="3600" b="1" dirty="0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 з </a:t>
            </a:r>
            <a:r>
              <a:rPr lang="ru-RU" sz="3600" b="1" dirty="0" err="1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його</a:t>
            </a:r>
            <a:r>
              <a:rPr lang="ru-RU" sz="3600" b="1" dirty="0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 </a:t>
            </a:r>
            <a:r>
              <a:rPr lang="ru-RU" sz="3600" b="1" dirty="0" err="1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сторін</a:t>
            </a:r>
            <a:r>
              <a:rPr lang="ru-RU" sz="3600" b="1" dirty="0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 </a:t>
            </a:r>
            <a:r>
              <a:rPr lang="ru-RU" sz="3600" b="1" dirty="0" err="1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дорівнює</a:t>
            </a:r>
            <a:r>
              <a:rPr lang="ru-RU" sz="3600" b="1" dirty="0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 158°. Знайдіть </a:t>
            </a:r>
            <a:r>
              <a:rPr lang="ru-RU" sz="3600" b="1" dirty="0" err="1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даний</a:t>
            </a:r>
            <a:r>
              <a:rPr lang="ru-RU" sz="3600" b="1" dirty="0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 кут.</a:t>
            </a:r>
            <a:endParaRPr lang="uk-UA" sz="3600" b="1" dirty="0">
              <a:ln/>
              <a:solidFill>
                <a:schemeClr val="accent3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Freeform 22"/>
          <p:cNvSpPr>
            <a:spLocks/>
          </p:cNvSpPr>
          <p:nvPr/>
        </p:nvSpPr>
        <p:spPr bwMode="auto">
          <a:xfrm rot="5400000">
            <a:off x="335142" y="3960776"/>
            <a:ext cx="3522468" cy="2211552"/>
          </a:xfrm>
          <a:custGeom>
            <a:avLst/>
            <a:gdLst>
              <a:gd name="T0" fmla="*/ 581 w 742"/>
              <a:gd name="T1" fmla="*/ 21 h 466"/>
              <a:gd name="T2" fmla="*/ 581 w 742"/>
              <a:gd name="T3" fmla="*/ 194 h 466"/>
              <a:gd name="T4" fmla="*/ 662 w 742"/>
              <a:gd name="T5" fmla="*/ 157 h 466"/>
              <a:gd name="T6" fmla="*/ 666 w 742"/>
              <a:gd name="T7" fmla="*/ 309 h 466"/>
              <a:gd name="T8" fmla="*/ 585 w 742"/>
              <a:gd name="T9" fmla="*/ 272 h 466"/>
              <a:gd name="T10" fmla="*/ 572 w 742"/>
              <a:gd name="T11" fmla="*/ 357 h 466"/>
              <a:gd name="T12" fmla="*/ 583 w 742"/>
              <a:gd name="T13" fmla="*/ 445 h 466"/>
              <a:gd name="T14" fmla="*/ 493 w 742"/>
              <a:gd name="T15" fmla="*/ 460 h 466"/>
              <a:gd name="T16" fmla="*/ 406 w 742"/>
              <a:gd name="T17" fmla="*/ 443 h 466"/>
              <a:gd name="T18" fmla="*/ 426 w 742"/>
              <a:gd name="T19" fmla="*/ 409 h 466"/>
              <a:gd name="T20" fmla="*/ 443 w 742"/>
              <a:gd name="T21" fmla="*/ 374 h 466"/>
              <a:gd name="T22" fmla="*/ 295 w 742"/>
              <a:gd name="T23" fmla="*/ 372 h 466"/>
              <a:gd name="T24" fmla="*/ 332 w 742"/>
              <a:gd name="T25" fmla="*/ 443 h 466"/>
              <a:gd name="T26" fmla="*/ 245 w 742"/>
              <a:gd name="T27" fmla="*/ 460 h 466"/>
              <a:gd name="T28" fmla="*/ 157 w 742"/>
              <a:gd name="T29" fmla="*/ 445 h 466"/>
              <a:gd name="T30" fmla="*/ 166 w 742"/>
              <a:gd name="T31" fmla="*/ 357 h 466"/>
              <a:gd name="T32" fmla="*/ 155 w 742"/>
              <a:gd name="T33" fmla="*/ 272 h 466"/>
              <a:gd name="T34" fmla="*/ 74 w 742"/>
              <a:gd name="T35" fmla="*/ 309 h 466"/>
              <a:gd name="T36" fmla="*/ 76 w 742"/>
              <a:gd name="T37" fmla="*/ 157 h 466"/>
              <a:gd name="T38" fmla="*/ 120 w 742"/>
              <a:gd name="T39" fmla="*/ 171 h 466"/>
              <a:gd name="T40" fmla="*/ 155 w 742"/>
              <a:gd name="T41" fmla="*/ 194 h 466"/>
              <a:gd name="T42" fmla="*/ 166 w 742"/>
              <a:gd name="T43" fmla="*/ 109 h 466"/>
              <a:gd name="T44" fmla="*/ 155 w 742"/>
              <a:gd name="T45" fmla="*/ 23 h 466"/>
              <a:gd name="T46" fmla="*/ 243 w 742"/>
              <a:gd name="T47" fmla="*/ 5 h 466"/>
              <a:gd name="T48" fmla="*/ 332 w 742"/>
              <a:gd name="T49" fmla="*/ 23 h 466"/>
              <a:gd name="T50" fmla="*/ 295 w 742"/>
              <a:gd name="T51" fmla="*/ 92 h 466"/>
              <a:gd name="T52" fmla="*/ 443 w 742"/>
              <a:gd name="T53" fmla="*/ 94 h 466"/>
              <a:gd name="T54" fmla="*/ 426 w 742"/>
              <a:gd name="T55" fmla="*/ 57 h 466"/>
              <a:gd name="T56" fmla="*/ 406 w 742"/>
              <a:gd name="T57" fmla="*/ 23 h 466"/>
              <a:gd name="T58" fmla="*/ 493 w 742"/>
              <a:gd name="T59" fmla="*/ 5 h 466"/>
              <a:gd name="T60" fmla="*/ 581 w 742"/>
              <a:gd name="T61" fmla="*/ 21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42" h="466">
                <a:moveTo>
                  <a:pt x="581" y="21"/>
                </a:moveTo>
                <a:cubicBezTo>
                  <a:pt x="575" y="68"/>
                  <a:pt x="558" y="187"/>
                  <a:pt x="581" y="194"/>
                </a:cubicBezTo>
                <a:cubicBezTo>
                  <a:pt x="602" y="197"/>
                  <a:pt x="620" y="153"/>
                  <a:pt x="662" y="157"/>
                </a:cubicBezTo>
                <a:cubicBezTo>
                  <a:pt x="733" y="165"/>
                  <a:pt x="742" y="291"/>
                  <a:pt x="666" y="309"/>
                </a:cubicBezTo>
                <a:cubicBezTo>
                  <a:pt x="630" y="316"/>
                  <a:pt x="600" y="275"/>
                  <a:pt x="585" y="272"/>
                </a:cubicBezTo>
                <a:cubicBezTo>
                  <a:pt x="570" y="270"/>
                  <a:pt x="569" y="326"/>
                  <a:pt x="572" y="357"/>
                </a:cubicBezTo>
                <a:cubicBezTo>
                  <a:pt x="574" y="389"/>
                  <a:pt x="578" y="421"/>
                  <a:pt x="583" y="445"/>
                </a:cubicBezTo>
                <a:cubicBezTo>
                  <a:pt x="559" y="454"/>
                  <a:pt x="529" y="459"/>
                  <a:pt x="493" y="460"/>
                </a:cubicBezTo>
                <a:cubicBezTo>
                  <a:pt x="462" y="462"/>
                  <a:pt x="411" y="466"/>
                  <a:pt x="406" y="443"/>
                </a:cubicBezTo>
                <a:cubicBezTo>
                  <a:pt x="403" y="428"/>
                  <a:pt x="421" y="415"/>
                  <a:pt x="426" y="409"/>
                </a:cubicBezTo>
                <a:cubicBezTo>
                  <a:pt x="432" y="400"/>
                  <a:pt x="442" y="384"/>
                  <a:pt x="443" y="374"/>
                </a:cubicBezTo>
                <a:cubicBezTo>
                  <a:pt x="451" y="285"/>
                  <a:pt x="290" y="289"/>
                  <a:pt x="295" y="372"/>
                </a:cubicBezTo>
                <a:cubicBezTo>
                  <a:pt x="296" y="394"/>
                  <a:pt x="336" y="422"/>
                  <a:pt x="332" y="443"/>
                </a:cubicBezTo>
                <a:cubicBezTo>
                  <a:pt x="327" y="466"/>
                  <a:pt x="277" y="462"/>
                  <a:pt x="245" y="460"/>
                </a:cubicBezTo>
                <a:cubicBezTo>
                  <a:pt x="215" y="459"/>
                  <a:pt x="183" y="455"/>
                  <a:pt x="157" y="445"/>
                </a:cubicBezTo>
                <a:cubicBezTo>
                  <a:pt x="158" y="423"/>
                  <a:pt x="164" y="389"/>
                  <a:pt x="166" y="357"/>
                </a:cubicBezTo>
                <a:cubicBezTo>
                  <a:pt x="170" y="297"/>
                  <a:pt x="169" y="276"/>
                  <a:pt x="155" y="272"/>
                </a:cubicBezTo>
                <a:cubicBezTo>
                  <a:pt x="141" y="268"/>
                  <a:pt x="114" y="314"/>
                  <a:pt x="74" y="309"/>
                </a:cubicBezTo>
                <a:cubicBezTo>
                  <a:pt x="0" y="300"/>
                  <a:pt x="0" y="164"/>
                  <a:pt x="76" y="157"/>
                </a:cubicBezTo>
                <a:cubicBezTo>
                  <a:pt x="94" y="155"/>
                  <a:pt x="111" y="164"/>
                  <a:pt x="120" y="171"/>
                </a:cubicBezTo>
                <a:cubicBezTo>
                  <a:pt x="130" y="177"/>
                  <a:pt x="143" y="196"/>
                  <a:pt x="155" y="194"/>
                </a:cubicBezTo>
                <a:cubicBezTo>
                  <a:pt x="175" y="190"/>
                  <a:pt x="168" y="133"/>
                  <a:pt x="166" y="109"/>
                </a:cubicBezTo>
                <a:cubicBezTo>
                  <a:pt x="164" y="72"/>
                  <a:pt x="160" y="46"/>
                  <a:pt x="155" y="23"/>
                </a:cubicBezTo>
                <a:cubicBezTo>
                  <a:pt x="179" y="11"/>
                  <a:pt x="214" y="7"/>
                  <a:pt x="243" y="5"/>
                </a:cubicBezTo>
                <a:cubicBezTo>
                  <a:pt x="274" y="4"/>
                  <a:pt x="327" y="0"/>
                  <a:pt x="332" y="23"/>
                </a:cubicBezTo>
                <a:cubicBezTo>
                  <a:pt x="336" y="44"/>
                  <a:pt x="297" y="72"/>
                  <a:pt x="295" y="92"/>
                </a:cubicBezTo>
                <a:cubicBezTo>
                  <a:pt x="287" y="177"/>
                  <a:pt x="449" y="180"/>
                  <a:pt x="443" y="94"/>
                </a:cubicBezTo>
                <a:cubicBezTo>
                  <a:pt x="442" y="83"/>
                  <a:pt x="432" y="66"/>
                  <a:pt x="426" y="57"/>
                </a:cubicBezTo>
                <a:cubicBezTo>
                  <a:pt x="421" y="51"/>
                  <a:pt x="403" y="38"/>
                  <a:pt x="406" y="23"/>
                </a:cubicBezTo>
                <a:cubicBezTo>
                  <a:pt x="411" y="0"/>
                  <a:pt x="462" y="4"/>
                  <a:pt x="493" y="5"/>
                </a:cubicBezTo>
                <a:cubicBezTo>
                  <a:pt x="528" y="7"/>
                  <a:pt x="558" y="12"/>
                  <a:pt x="581" y="2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7</a:t>
            </a:r>
            <a:endParaRPr lang="en-US" sz="60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Pie11">
            <a:hlinkClick r:id="rId2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770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381000" y="114501"/>
                <a:ext cx="7230319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r>
                  <a:rPr lang="ru-RU" sz="3600" b="1" dirty="0" smtClean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8</a:t>
                </a:r>
                <a:r>
                  <a:rPr lang="ru-RU" sz="3600" b="1" dirty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. На </a:t>
                </a:r>
                <a:r>
                  <a:rPr lang="ru-RU" sz="3600" b="1" dirty="0" smtClean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рисунку АВ </a:t>
                </a:r>
                <a14:m>
                  <m:oMath xmlns:m="http://schemas.openxmlformats.org/officeDocument/2006/math">
                    <m:r>
                      <a:rPr lang="ru-RU" sz="3600" b="1" i="1" smtClean="0">
                        <a:ln/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</m:oMath>
                </a14:m>
                <a:r>
                  <a:rPr lang="ru-RU" sz="3600" b="1" dirty="0" smtClean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 С</a:t>
                </a:r>
                <a:r>
                  <a:rPr lang="en-US" sz="3600" b="1" dirty="0" smtClean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D</a:t>
                </a:r>
                <a:r>
                  <a:rPr lang="ru-RU" sz="3600" b="1" dirty="0" smtClean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3600" b="1" i="1" smtClean="0">
                        <a:ln/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3600" b="1" dirty="0" smtClean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ВАО=</a:t>
                </a:r>
                <a:r>
                  <a:rPr lang="ru-RU" sz="3600" b="1" dirty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140°</a:t>
                </a:r>
                <a:r>
                  <a:rPr lang="ru-RU" sz="3600" b="1" dirty="0" smtClean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/>
                </a:r>
                <a:r>
                  <a:rPr lang="ru-RU" sz="3600" b="1" dirty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3600" b="1" i="1">
                        <a:ln/>
                        <a:solidFill>
                          <a:srgbClr val="FEB80A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3600" b="1" dirty="0" smtClean="0">
                    <a:ln/>
                    <a:solidFill>
                      <a:srgbClr val="FEB80A"/>
                    </a:solidFill>
                    <a:latin typeface="Bookman Old Style" panose="02050604050505020204" pitchFamily="18" charset="0"/>
                  </a:rPr>
                  <a:t>ОС</a:t>
                </a:r>
                <a:r>
                  <a:rPr lang="en-US" sz="3600" b="1" dirty="0" smtClean="0">
                    <a:ln/>
                    <a:solidFill>
                      <a:srgbClr val="FEB80A"/>
                    </a:solidFill>
                    <a:latin typeface="Bookman Old Style" panose="02050604050505020204" pitchFamily="18" charset="0"/>
                  </a:rPr>
                  <a:t>D</a:t>
                </a:r>
                <a:r>
                  <a:rPr lang="ru-RU" sz="3600" b="1" dirty="0" smtClean="0">
                    <a:ln/>
                    <a:solidFill>
                      <a:srgbClr val="FEB80A"/>
                    </a:solidFill>
                    <a:latin typeface="Bookman Old Style" panose="02050604050505020204" pitchFamily="18" charset="0"/>
                  </a:rPr>
                  <a:t>=30</a:t>
                </a:r>
                <a:r>
                  <a:rPr lang="ru-RU" sz="3600" b="1" dirty="0">
                    <a:ln/>
                    <a:solidFill>
                      <a:srgbClr val="FEB80A"/>
                    </a:solidFill>
                    <a:latin typeface="Bookman Old Style" panose="02050604050505020204" pitchFamily="18" charset="0"/>
                  </a:rPr>
                  <a:t>°</a:t>
                </a:r>
                <a:r>
                  <a:rPr lang="ru-RU" sz="3600" b="1" dirty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 . Знайдіть </a:t>
                </a:r>
                <a:r>
                  <a:rPr lang="ru-RU" sz="3600" b="1" dirty="0" err="1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градусну</a:t>
                </a:r>
                <a:r>
                  <a:rPr lang="ru-RU" sz="3600" b="1" dirty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/>
                </a:r>
                <a:r>
                  <a:rPr lang="ru-RU" sz="3600" b="1" dirty="0" err="1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міру</a:t>
                </a:r>
                <a:r>
                  <a:rPr lang="ru-RU" sz="3600" b="1" dirty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> кута AOC.</a:t>
                </a:r>
              </a:p>
              <a:p>
                <a:r>
                  <a:rPr lang="ru-RU" sz="3600" b="1" dirty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/>
                </a:r>
              </a:p>
              <a:p>
                <a:r>
                  <a:rPr lang="ru-RU" sz="3600" b="1" dirty="0" smtClean="0">
                    <a:ln/>
                    <a:solidFill>
                      <a:schemeClr val="accent3"/>
                    </a:solidFill>
                    <a:latin typeface="Bookman Old Style" panose="02050604050505020204" pitchFamily="18" charset="0"/>
                  </a:rPr>
                  <a:t/>
                </a:r>
                <a:endParaRPr lang="ru-RU" sz="3600" b="1" dirty="0">
                  <a:ln/>
                  <a:solidFill>
                    <a:schemeClr val="accent3"/>
                  </a:solidFill>
                  <a:latin typeface="Bookman Old Style" panose="020506040505050202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14501"/>
                <a:ext cx="7230319" cy="34163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 9"/>
          <p:cNvSpPr>
            <a:spLocks/>
          </p:cNvSpPr>
          <p:nvPr/>
        </p:nvSpPr>
        <p:spPr bwMode="auto">
          <a:xfrm rot="10800000" flipV="1">
            <a:off x="381000" y="4267200"/>
            <a:ext cx="2793958" cy="2211549"/>
          </a:xfrm>
          <a:custGeom>
            <a:avLst/>
            <a:gdLst>
              <a:gd name="T0" fmla="*/ 427 w 588"/>
              <a:gd name="T1" fmla="*/ 20 h 466"/>
              <a:gd name="T2" fmla="*/ 427 w 588"/>
              <a:gd name="T3" fmla="*/ 193 h 466"/>
              <a:gd name="T4" fmla="*/ 507 w 588"/>
              <a:gd name="T5" fmla="*/ 157 h 466"/>
              <a:gd name="T6" fmla="*/ 511 w 588"/>
              <a:gd name="T7" fmla="*/ 308 h 466"/>
              <a:gd name="T8" fmla="*/ 431 w 588"/>
              <a:gd name="T9" fmla="*/ 272 h 466"/>
              <a:gd name="T10" fmla="*/ 417 w 588"/>
              <a:gd name="T11" fmla="*/ 356 h 466"/>
              <a:gd name="T12" fmla="*/ 429 w 588"/>
              <a:gd name="T13" fmla="*/ 445 h 466"/>
              <a:gd name="T14" fmla="*/ 338 w 588"/>
              <a:gd name="T15" fmla="*/ 460 h 466"/>
              <a:gd name="T16" fmla="*/ 252 w 588"/>
              <a:gd name="T17" fmla="*/ 443 h 466"/>
              <a:gd name="T18" fmla="*/ 271 w 588"/>
              <a:gd name="T19" fmla="*/ 408 h 466"/>
              <a:gd name="T20" fmla="*/ 289 w 588"/>
              <a:gd name="T21" fmla="*/ 374 h 466"/>
              <a:gd name="T22" fmla="*/ 141 w 588"/>
              <a:gd name="T23" fmla="*/ 372 h 466"/>
              <a:gd name="T24" fmla="*/ 177 w 588"/>
              <a:gd name="T25" fmla="*/ 443 h 466"/>
              <a:gd name="T26" fmla="*/ 91 w 588"/>
              <a:gd name="T27" fmla="*/ 460 h 466"/>
              <a:gd name="T28" fmla="*/ 2 w 588"/>
              <a:gd name="T29" fmla="*/ 445 h 466"/>
              <a:gd name="T30" fmla="*/ 1 w 588"/>
              <a:gd name="T31" fmla="*/ 22 h 466"/>
              <a:gd name="T32" fmla="*/ 89 w 588"/>
              <a:gd name="T33" fmla="*/ 5 h 466"/>
              <a:gd name="T34" fmla="*/ 177 w 588"/>
              <a:gd name="T35" fmla="*/ 22 h 466"/>
              <a:gd name="T36" fmla="*/ 141 w 588"/>
              <a:gd name="T37" fmla="*/ 92 h 466"/>
              <a:gd name="T38" fmla="*/ 289 w 588"/>
              <a:gd name="T39" fmla="*/ 93 h 466"/>
              <a:gd name="T40" fmla="*/ 271 w 588"/>
              <a:gd name="T41" fmla="*/ 57 h 466"/>
              <a:gd name="T42" fmla="*/ 252 w 588"/>
              <a:gd name="T43" fmla="*/ 22 h 466"/>
              <a:gd name="T44" fmla="*/ 338 w 588"/>
              <a:gd name="T45" fmla="*/ 5 h 466"/>
              <a:gd name="T46" fmla="*/ 427 w 588"/>
              <a:gd name="T47" fmla="*/ 20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88" h="466">
                <a:moveTo>
                  <a:pt x="427" y="20"/>
                </a:moveTo>
                <a:cubicBezTo>
                  <a:pt x="420" y="68"/>
                  <a:pt x="404" y="187"/>
                  <a:pt x="427" y="193"/>
                </a:cubicBezTo>
                <a:cubicBezTo>
                  <a:pt x="447" y="197"/>
                  <a:pt x="465" y="153"/>
                  <a:pt x="507" y="157"/>
                </a:cubicBezTo>
                <a:cubicBezTo>
                  <a:pt x="579" y="165"/>
                  <a:pt x="588" y="291"/>
                  <a:pt x="511" y="308"/>
                </a:cubicBezTo>
                <a:cubicBezTo>
                  <a:pt x="476" y="316"/>
                  <a:pt x="446" y="274"/>
                  <a:pt x="431" y="272"/>
                </a:cubicBezTo>
                <a:cubicBezTo>
                  <a:pt x="415" y="270"/>
                  <a:pt x="415" y="326"/>
                  <a:pt x="417" y="356"/>
                </a:cubicBezTo>
                <a:cubicBezTo>
                  <a:pt x="419" y="389"/>
                  <a:pt x="424" y="421"/>
                  <a:pt x="429" y="445"/>
                </a:cubicBezTo>
                <a:cubicBezTo>
                  <a:pt x="405" y="453"/>
                  <a:pt x="375" y="459"/>
                  <a:pt x="338" y="460"/>
                </a:cubicBezTo>
                <a:cubicBezTo>
                  <a:pt x="308" y="461"/>
                  <a:pt x="257" y="466"/>
                  <a:pt x="252" y="443"/>
                </a:cubicBezTo>
                <a:cubicBezTo>
                  <a:pt x="249" y="428"/>
                  <a:pt x="266" y="415"/>
                  <a:pt x="271" y="408"/>
                </a:cubicBezTo>
                <a:cubicBezTo>
                  <a:pt x="278" y="399"/>
                  <a:pt x="288" y="384"/>
                  <a:pt x="289" y="374"/>
                </a:cubicBezTo>
                <a:cubicBezTo>
                  <a:pt x="297" y="284"/>
                  <a:pt x="136" y="288"/>
                  <a:pt x="141" y="372"/>
                </a:cubicBezTo>
                <a:cubicBezTo>
                  <a:pt x="142" y="393"/>
                  <a:pt x="182" y="421"/>
                  <a:pt x="177" y="443"/>
                </a:cubicBezTo>
                <a:cubicBezTo>
                  <a:pt x="173" y="466"/>
                  <a:pt x="122" y="461"/>
                  <a:pt x="91" y="460"/>
                </a:cubicBezTo>
                <a:cubicBezTo>
                  <a:pt x="60" y="459"/>
                  <a:pt x="28" y="455"/>
                  <a:pt x="2" y="445"/>
                </a:cubicBezTo>
                <a:cubicBezTo>
                  <a:pt x="2" y="421"/>
                  <a:pt x="0" y="46"/>
                  <a:pt x="1" y="22"/>
                </a:cubicBezTo>
                <a:cubicBezTo>
                  <a:pt x="24" y="11"/>
                  <a:pt x="60" y="7"/>
                  <a:pt x="89" y="5"/>
                </a:cubicBezTo>
                <a:cubicBezTo>
                  <a:pt x="120" y="3"/>
                  <a:pt x="173" y="0"/>
                  <a:pt x="177" y="22"/>
                </a:cubicBezTo>
                <a:cubicBezTo>
                  <a:pt x="182" y="44"/>
                  <a:pt x="143" y="71"/>
                  <a:pt x="141" y="92"/>
                </a:cubicBezTo>
                <a:cubicBezTo>
                  <a:pt x="132" y="177"/>
                  <a:pt x="295" y="180"/>
                  <a:pt x="289" y="93"/>
                </a:cubicBezTo>
                <a:cubicBezTo>
                  <a:pt x="288" y="82"/>
                  <a:pt x="278" y="66"/>
                  <a:pt x="271" y="57"/>
                </a:cubicBezTo>
                <a:cubicBezTo>
                  <a:pt x="266" y="50"/>
                  <a:pt x="249" y="37"/>
                  <a:pt x="252" y="22"/>
                </a:cubicBezTo>
                <a:cubicBezTo>
                  <a:pt x="257" y="0"/>
                  <a:pt x="308" y="4"/>
                  <a:pt x="338" y="5"/>
                </a:cubicBezTo>
                <a:cubicBezTo>
                  <a:pt x="373" y="7"/>
                  <a:pt x="404" y="12"/>
                  <a:pt x="427" y="2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640080" tIns="0" rIns="91440" bIns="45720" numCol="1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8</a:t>
            </a:r>
            <a:endParaRPr lang="en-US" sz="60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Pie11">
            <a:hlinkClick r:id="rId3" action="ppaction://hlinksldjump"/>
          </p:cNvPr>
          <p:cNvSpPr/>
          <p:nvPr/>
        </p:nvSpPr>
        <p:spPr>
          <a:xfrm>
            <a:off x="8229600" y="5926238"/>
            <a:ext cx="779362" cy="77936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66548" y="3155991"/>
            <a:ext cx="5261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С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46828" y="1803844"/>
            <a:ext cx="516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88759" y="1756622"/>
            <a:ext cx="516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55057" y="2329195"/>
            <a:ext cx="901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150°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  <p:grpSp>
        <p:nvGrpSpPr>
          <p:cNvPr id="20" name="Группа 19"/>
          <p:cNvGrpSpPr/>
          <p:nvPr/>
        </p:nvGrpSpPr>
        <p:grpSpPr>
          <a:xfrm>
            <a:off x="3800610" y="2345080"/>
            <a:ext cx="3519848" cy="1076679"/>
            <a:chOff x="3453925" y="3190521"/>
            <a:chExt cx="3519848" cy="1076679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4791456" y="3213429"/>
              <a:ext cx="2182317" cy="1177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4312733" y="3190521"/>
              <a:ext cx="534127" cy="708238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3488637" y="4221253"/>
              <a:ext cx="2967433" cy="28940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3453925" y="3899543"/>
              <a:ext cx="881822" cy="367657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1" name="Прямоугольник 20"/>
          <p:cNvSpPr/>
          <p:nvPr/>
        </p:nvSpPr>
        <p:spPr>
          <a:xfrm>
            <a:off x="4127373" y="3069156"/>
            <a:ext cx="686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/>
                <a:solidFill>
                  <a:srgbClr val="FF0000"/>
                </a:solidFill>
                <a:latin typeface="Bookman Old Style" panose="02050604050505020204" pitchFamily="18" charset="0"/>
              </a:rPr>
              <a:t>20°</a:t>
            </a:r>
            <a:r>
              <a:rPr lang="ru-RU" sz="2400" b="1" dirty="0" smtClean="0">
                <a:ln/>
                <a:solidFill>
                  <a:srgbClr val="00ADDC"/>
                </a:solidFill>
                <a:latin typeface="Bookman Old Style" panose="02050604050505020204" pitchFamily="18" charset="0"/>
              </a:rPr>
              <a:t> 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108907" y="2522187"/>
            <a:ext cx="5533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О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78202" y="3283633"/>
            <a:ext cx="545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/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D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228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reflective ball">
      <a:majorFont>
        <a:latin typeface="Franklin Gothic Heavy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11240</TotalTime>
  <Words>284</Words>
  <Application>Microsoft Office PowerPoint</Application>
  <PresentationFormat>Экран (4:3)</PresentationFormat>
  <Paragraphs>100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4_Office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PresenterMedia.com</dc:creator>
  <cp:lastModifiedBy>123</cp:lastModifiedBy>
  <cp:revision>96</cp:revision>
  <dcterms:created xsi:type="dcterms:W3CDTF">2010-03-24T15:07:16Z</dcterms:created>
  <dcterms:modified xsi:type="dcterms:W3CDTF">2022-05-11T07:46:48Z</dcterms:modified>
</cp:coreProperties>
</file>