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-1536" y="-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98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12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6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5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83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69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30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2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57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8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E8866-05C8-480C-AE7A-AD303197458D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6AE5-188C-4FBE-B319-52A5523457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54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35" y="3342068"/>
            <a:ext cx="8040709" cy="385722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3944" y="90152"/>
            <a:ext cx="11101588" cy="130767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80407"/>
            <a:ext cx="9144000" cy="3869631"/>
          </a:xfrm>
        </p:spPr>
        <p:txBody>
          <a:bodyPr>
            <a:normAutofit/>
          </a:bodyPr>
          <a:lstStyle/>
          <a:p>
            <a:endParaRPr lang="uk-UA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2059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4" y="-1"/>
            <a:ext cx="12192001" cy="6858001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7" r="41639"/>
          <a:stretch/>
        </p:blipFill>
        <p:spPr>
          <a:xfrm>
            <a:off x="1790700" y="699033"/>
            <a:ext cx="3078050" cy="4442502"/>
          </a:xfrm>
          <a:effectLst>
            <a:softEdge rad="317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" r="5032"/>
          <a:stretch/>
        </p:blipFill>
        <p:spPr>
          <a:xfrm>
            <a:off x="7476187" y="1534384"/>
            <a:ext cx="2910625" cy="441275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09165" y="4969457"/>
            <a:ext cx="4261834" cy="1390919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Фея Діамантів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915015" y="360608"/>
            <a:ext cx="4032967" cy="126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Фея Бузку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626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97" y="365125"/>
            <a:ext cx="11256135" cy="1309129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tempus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час) —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долей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музиці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правило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9"/>
          <a:stretch/>
        </p:blipFill>
        <p:spPr>
          <a:xfrm>
            <a:off x="-1" y="2039380"/>
            <a:ext cx="3631843" cy="501626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62897"/>
            <a:ext cx="10515600" cy="361406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Темп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234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305" y="643945"/>
            <a:ext cx="11900078" cy="157122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виразності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повільні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помірні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31075"/>
            <a:ext cx="9144000" cy="3876541"/>
          </a:xfrm>
        </p:spPr>
        <p:txBody>
          <a:bodyPr/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Повільні темпи: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39930"/>
              </p:ext>
            </p:extLst>
          </p:nvPr>
        </p:nvGraphicFramePr>
        <p:xfrm>
          <a:off x="1627030" y="2915776"/>
          <a:ext cx="8937938" cy="32918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18806"/>
                <a:gridCol w="2106340"/>
                <a:gridCol w="33127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Широко</a:t>
                      </a:r>
                      <a:endParaRPr lang="uk-UA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Протяжно</a:t>
                      </a:r>
                      <a:endParaRPr lang="uk-UA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Adagio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Повільно</a:t>
                      </a:r>
                      <a:endParaRPr lang="uk-UA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Grave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Важко</a:t>
                      </a:r>
                    </a:p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036" y="3257604"/>
            <a:ext cx="3645504" cy="260586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673135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534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Помірні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522296"/>
              </p:ext>
            </p:extLst>
          </p:nvPr>
        </p:nvGraphicFramePr>
        <p:xfrm>
          <a:off x="838200" y="2335594"/>
          <a:ext cx="10740982" cy="28352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19400"/>
                <a:gridCol w="3759631"/>
                <a:gridCol w="4161951"/>
              </a:tblGrid>
              <a:tr h="54927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Andante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Спокійно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не </a:t>
                      </a:r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поспішаючи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8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Andantino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Більш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рухливо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ніж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Andante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Moderato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Помірно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Sostenuto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Стримано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Allegretto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Жваво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Allegro moderato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Помірно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скоро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716" y="2188557"/>
            <a:ext cx="4503898" cy="2982311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4187112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457217"/>
              </p:ext>
            </p:extLst>
          </p:nvPr>
        </p:nvGraphicFramePr>
        <p:xfrm>
          <a:off x="895617" y="2285999"/>
          <a:ext cx="10400763" cy="2286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466921"/>
                <a:gridCol w="3466921"/>
                <a:gridCol w="34669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Allegro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Vivo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Жваво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Vivace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Жваво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Presto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Швидко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Prestissimo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Дуже</a:t>
                      </a: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швидко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2" b="12947"/>
          <a:stretch/>
        </p:blipFill>
        <p:spPr>
          <a:xfrm>
            <a:off x="3738878" y="2285999"/>
            <a:ext cx="4714239" cy="251390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534966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58861" y="3102309"/>
            <a:ext cx="9144000" cy="757952"/>
          </a:xfrm>
        </p:spPr>
        <p:txBody>
          <a:bodyPr>
            <a:normAutofit fontScale="90000"/>
          </a:bodyPr>
          <a:lstStyle/>
          <a:p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Антоніо</a:t>
            </a:r>
            <a: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Вівальді</a:t>
            </a:r>
            <a: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Венеціанський композитор</a:t>
            </a:r>
            <a:endParaRPr lang="ru-RU" sz="4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11" y="713498"/>
            <a:ext cx="4410817" cy="5535575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114300" prst="artDeco"/>
          </a:sp3d>
        </p:spPr>
      </p:pic>
    </p:spTree>
    <p:extLst>
      <p:ext uri="{BB962C8B-B14F-4D97-AF65-F5344CB8AC3E}">
        <p14:creationId xmlns:p14="http://schemas.microsoft.com/office/powerpoint/2010/main" val="30567315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65</Words>
  <Application>Microsoft Office PowerPoint</Application>
  <PresentationFormat>Произвольный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</vt:lpstr>
      <vt:lpstr>Фея Діамантів</vt:lpstr>
      <vt:lpstr>    Темп (від італійського tempo від латинського tempus — час) — міра швидкості в музиці. Частота чергування долей і тактів, визначається смисловим змістом в музиці. Ступінь швидкості виконання як правило вказується на початку музичного твору.  </vt:lpstr>
      <vt:lpstr>Темп – один із засобів музичної виразності. Темпи поділяються на три основні групи: повільні, помірні і швидкі.</vt:lpstr>
      <vt:lpstr>Помірні темпи:</vt:lpstr>
      <vt:lpstr>Швидкі темпи:</vt:lpstr>
      <vt:lpstr>  Антоніо Вівальді  Венеціанський композитор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ОСВІТИ МАРІУПОЛЬСЬКОЇ МІСЬКОЇ РАДИ КОМУНАЛЬНИЙ ЗАКЛАД   «МІСЬКИЙ ЦЕНТР ПОЗАШКІЛЬНОЇ РОБОТИ ЗА МІСЦЕМ МЕШКАННЯ» </dc:title>
  <dc:creator>1</dc:creator>
  <cp:lastModifiedBy>ACER</cp:lastModifiedBy>
  <cp:revision>60</cp:revision>
  <dcterms:created xsi:type="dcterms:W3CDTF">2021-01-15T20:28:26Z</dcterms:created>
  <dcterms:modified xsi:type="dcterms:W3CDTF">2022-06-01T08:02:27Z</dcterms:modified>
</cp:coreProperties>
</file>