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9C3B-0C2A-4663-864A-BB6544B77124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1FD2-7FA3-4030-8B9B-577CDC28DCC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9C3B-0C2A-4663-864A-BB6544B77124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1FD2-7FA3-4030-8B9B-577CDC28DC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9C3B-0C2A-4663-864A-BB6544B77124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1FD2-7FA3-4030-8B9B-577CDC28DC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9C3B-0C2A-4663-864A-BB6544B77124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1FD2-7FA3-4030-8B9B-577CDC28DCC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9C3B-0C2A-4663-864A-BB6544B77124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1FD2-7FA3-4030-8B9B-577CDC28DC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9C3B-0C2A-4663-864A-BB6544B77124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1FD2-7FA3-4030-8B9B-577CDC28DCC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9C3B-0C2A-4663-864A-BB6544B77124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1FD2-7FA3-4030-8B9B-577CDC28DCC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9C3B-0C2A-4663-864A-BB6544B77124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1FD2-7FA3-4030-8B9B-577CDC28DC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9C3B-0C2A-4663-864A-BB6544B77124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1FD2-7FA3-4030-8B9B-577CDC28DC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9C3B-0C2A-4663-864A-BB6544B77124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1FD2-7FA3-4030-8B9B-577CDC28DC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9C3B-0C2A-4663-864A-BB6544B77124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A1FD2-7FA3-4030-8B9B-577CDC28DCC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AA39C3B-0C2A-4663-864A-BB6544B77124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67A1FD2-7FA3-4030-8B9B-577CDC28DCC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6126" y="243346"/>
            <a:ext cx="7175351" cy="1673486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Les </a:t>
            </a:r>
            <a:r>
              <a:rPr lang="en-US" sz="4000" dirty="0" err="1" smtClean="0">
                <a:solidFill>
                  <a:srgbClr val="FF0000"/>
                </a:solidFill>
              </a:rPr>
              <a:t>saisons</a:t>
            </a:r>
            <a:r>
              <a:rPr lang="en-US" sz="4000" dirty="0" smtClean="0">
                <a:solidFill>
                  <a:srgbClr val="FF0000"/>
                </a:solidFill>
              </a:rPr>
              <a:t> de </a:t>
            </a:r>
            <a:r>
              <a:rPr lang="en-US" sz="4000" dirty="0" err="1" smtClean="0">
                <a:solidFill>
                  <a:srgbClr val="FF0000"/>
                </a:solidFill>
              </a:rPr>
              <a:t>l’annee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0727"/>
            <a:ext cx="9036496" cy="5881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684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332656"/>
            <a:ext cx="6512511" cy="1143000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FFC000"/>
                </a:solidFill>
              </a:rPr>
              <a:t>L’hiver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6" y="1323974"/>
            <a:ext cx="8879792" cy="553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916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6512511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Le </a:t>
            </a:r>
            <a:r>
              <a:rPr lang="en-US" dirty="0" err="1" smtClean="0">
                <a:solidFill>
                  <a:srgbClr val="FFC000"/>
                </a:solidFill>
              </a:rPr>
              <a:t>printemps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40768"/>
            <a:ext cx="8928992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515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6512511" cy="1143000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FFC000"/>
                </a:solidFill>
              </a:rPr>
              <a:t>L’ete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8800"/>
            <a:ext cx="9144000" cy="52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916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6512511" cy="1143000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FFC000"/>
                </a:solidFill>
              </a:rPr>
              <a:t>L’automne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2776"/>
            <a:ext cx="9144000" cy="544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074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6512511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Les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mois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l’annee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2736"/>
            <a:ext cx="9144000" cy="566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48578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</TotalTime>
  <Words>13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Les saisons de l’annee</vt:lpstr>
      <vt:lpstr>L’hiver</vt:lpstr>
      <vt:lpstr>Le printemps</vt:lpstr>
      <vt:lpstr>L’ete</vt:lpstr>
      <vt:lpstr>L’automne</vt:lpstr>
      <vt:lpstr>Les mois de l’annee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School</dc:creator>
  <cp:lastModifiedBy>School</cp:lastModifiedBy>
  <cp:revision>6</cp:revision>
  <dcterms:created xsi:type="dcterms:W3CDTF">2021-08-05T10:33:10Z</dcterms:created>
  <dcterms:modified xsi:type="dcterms:W3CDTF">2021-08-05T10:54:53Z</dcterms:modified>
</cp:coreProperties>
</file>