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Множення  десяткових </a:t>
            </a:r>
            <a:r>
              <a:rPr lang="uk-UA" dirty="0" err="1" smtClean="0"/>
              <a:t>дробів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(повторення)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597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Спробуй   виконати</a:t>
            </a:r>
            <a:br>
              <a:rPr lang="uk-UA" dirty="0" smtClean="0"/>
            </a:br>
            <a:r>
              <a:rPr lang="uk-UA" dirty="0" smtClean="0"/>
              <a:t> ці   приклади </a:t>
            </a:r>
            <a:br>
              <a:rPr lang="uk-UA" dirty="0" smtClean="0"/>
            </a:br>
            <a:r>
              <a:rPr lang="uk-UA" dirty="0" smtClean="0"/>
              <a:t> сам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976" t="35505" r="37955" b="30700"/>
          <a:stretch/>
        </p:blipFill>
        <p:spPr>
          <a:xfrm>
            <a:off x="3466532" y="2115402"/>
            <a:ext cx="7644201" cy="37176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28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44" t="29809" r="44359" b="18169"/>
          <a:stretch/>
        </p:blipFill>
        <p:spPr>
          <a:xfrm>
            <a:off x="4439512" y="1204874"/>
            <a:ext cx="5782662" cy="535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42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54573" t="31327" r="18527" b="24244"/>
          <a:stretch/>
        </p:blipFill>
        <p:spPr>
          <a:xfrm>
            <a:off x="4299046" y="1201978"/>
            <a:ext cx="5813946" cy="539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44" t="29429" r="48202" b="27662"/>
          <a:stretch/>
        </p:blipFill>
        <p:spPr>
          <a:xfrm>
            <a:off x="4053385" y="1281097"/>
            <a:ext cx="6196084" cy="538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35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8809" t="32466" r="19808" b="28422"/>
          <a:stretch/>
        </p:blipFill>
        <p:spPr>
          <a:xfrm>
            <a:off x="3616657" y="1473959"/>
            <a:ext cx="7012036" cy="491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71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5111" t="41580" r="35820" b="43610"/>
          <a:stretch/>
        </p:blipFill>
        <p:spPr>
          <a:xfrm>
            <a:off x="3425062" y="3256127"/>
            <a:ext cx="8004938" cy="170597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5015" y="477919"/>
            <a:ext cx="4382531" cy="244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4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060564"/>
          </a:xfrm>
        </p:spPr>
        <p:txBody>
          <a:bodyPr>
            <a:normAutofit/>
          </a:bodyPr>
          <a:lstStyle/>
          <a:p>
            <a:r>
              <a:rPr lang="uk-UA" dirty="0" smtClean="0"/>
              <a:t>Обчислюємо  </a:t>
            </a:r>
            <a:br>
              <a:rPr lang="uk-UA" dirty="0" smtClean="0"/>
            </a:br>
            <a:r>
              <a:rPr lang="uk-UA" dirty="0" smtClean="0"/>
              <a:t>разом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9517" y="3256127"/>
            <a:ext cx="3410803" cy="3410803"/>
          </a:xfrm>
          <a:prstGeom prst="rect">
            <a:avLst/>
          </a:prstGeom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5110" t="54225" r="23796" b="34784"/>
          <a:stretch/>
        </p:blipFill>
        <p:spPr>
          <a:xfrm>
            <a:off x="2495560" y="1902662"/>
            <a:ext cx="8934440" cy="108057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6842" y="3256127"/>
            <a:ext cx="5136173" cy="291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087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69</TotalTime>
  <Words>15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Impact</vt:lpstr>
      <vt:lpstr>Badge</vt:lpstr>
      <vt:lpstr>Множення  десяткових дробів</vt:lpstr>
      <vt:lpstr> Спробуй   виконати  ці   приклади   сам</vt:lpstr>
      <vt:lpstr>Обчислюємо   разом</vt:lpstr>
      <vt:lpstr>Обчислюємо   разом</vt:lpstr>
      <vt:lpstr>Обчислюємо   разом</vt:lpstr>
      <vt:lpstr>Обчислюємо   разом</vt:lpstr>
      <vt:lpstr>Обчислюємо   разом</vt:lpstr>
      <vt:lpstr>Обчислюємо   разом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Множення  десяткових дробів</dc:title>
  <dc:creator>Користувач</dc:creator>
  <cp:lastModifiedBy>Користувач</cp:lastModifiedBy>
  <cp:revision>5</cp:revision>
  <dcterms:created xsi:type="dcterms:W3CDTF">2020-04-25T18:18:40Z</dcterms:created>
  <dcterms:modified xsi:type="dcterms:W3CDTF">2020-05-14T11:41:43Z</dcterms:modified>
</cp:coreProperties>
</file>