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png" ContentType="image/pn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48EAE8F8-8A37-400F-A8D6-8E420D331BD9}" type="datetime">
              <a:rPr b="0" lang="ru-RU" sz="1200" spc="-1" strike="noStrike">
                <a:solidFill>
                  <a:srgbClr val="fefac9"/>
                </a:solidFill>
                <a:latin typeface="Constantia"/>
              </a:rPr>
              <a:t>24.1.22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C2302824-799E-4533-BE37-D724F7696EFA}" type="slidenum">
              <a:rPr b="0" lang="ru-RU" sz="1600" spc="-1" strike="noStrike">
                <a:solidFill>
                  <a:srgbClr val="fefac9"/>
                </a:solidFill>
                <a:latin typeface="Constantia"/>
              </a:rPr>
              <a:t>&lt;номер&gt;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ffffff"/>
                </a:solidFill>
                <a:latin typeface="Constantia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ffffff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ffffff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00" spc="-1" strike="noStrike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 b="0" lang="ru-RU" sz="1900" spc="-1" strike="noStrike">
              <a:solidFill>
                <a:srgbClr val="ffffff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 b="0" lang="ru-RU" sz="1600" spc="-1" strike="noStrike">
              <a:solidFill>
                <a:srgbClr val="ffffff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5791320" y="6203520"/>
            <a:ext cx="259056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E9AA8441-44B9-4CE7-B8DD-C028492A7C5A}" type="datetime">
              <a:rPr b="0" lang="ru-RU" sz="1200" spc="-1" strike="noStrike">
                <a:solidFill>
                  <a:srgbClr val="fefac9"/>
                </a:solidFill>
                <a:latin typeface="Constantia"/>
              </a:rPr>
              <a:t>24.1.22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2133720" y="6203520"/>
            <a:ext cx="3580920" cy="38376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410680" y="6181560"/>
            <a:ext cx="609120" cy="456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4FBA48B0-D373-42C2-ADFC-8869108A99F3}" type="slidenum">
              <a:rPr b="0" lang="ru-RU" sz="1600" spc="-1" strike="noStrike">
                <a:solidFill>
                  <a:srgbClr val="fefac9"/>
                </a:solidFill>
                <a:latin typeface="Constantia"/>
              </a:rPr>
              <a:t>&lt;номер&gt;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121896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ru-RU" sz="4200" spc="-100" strike="noStrike">
                <a:solidFill>
                  <a:srgbClr val="dbdbdb">
                    <a:alpha val="25000"/>
                  </a:srgbClr>
                </a:solidFill>
                <a:latin typeface="Constantia"/>
              </a:rPr>
              <a:t>Образец заголовка</a:t>
            </a:r>
            <a:endParaRPr b="0" lang="ru-RU" sz="42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600" spc="-1" strike="noStrike">
                <a:solidFill>
                  <a:srgbClr val="ffffff"/>
                </a:solidFill>
                <a:latin typeface="Constantia"/>
              </a:rPr>
              <a:t>Для правки структуры щёлкните мышью</a:t>
            </a:r>
            <a:endParaRPr b="0" lang="ru-RU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ffffff"/>
                </a:solidFill>
                <a:latin typeface="Constantia"/>
              </a:rPr>
              <a:t>Второй уровень структуры</a:t>
            </a:r>
            <a:endParaRPr b="0" lang="ru-RU" sz="2100" spc="-1" strike="noStrike">
              <a:solidFill>
                <a:srgbClr val="ffffff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900" spc="-1" strike="noStrike">
                <a:solidFill>
                  <a:srgbClr val="ffffff"/>
                </a:solidFill>
                <a:latin typeface="Constantia"/>
              </a:rPr>
              <a:t>Третий уровень структуры</a:t>
            </a:r>
            <a:endParaRPr b="0" lang="ru-RU" sz="1900" spc="-1" strike="noStrike">
              <a:solidFill>
                <a:srgbClr val="ffffff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ffffff"/>
                </a:solidFill>
                <a:latin typeface="Constantia"/>
              </a:rPr>
              <a:t>Четвёртый уровень структуры</a:t>
            </a:r>
            <a:endParaRPr b="0" lang="ru-RU" sz="1600" spc="-1" strike="noStrike">
              <a:solidFill>
                <a:srgbClr val="ffffff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Пятый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Шестой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ffffff"/>
                </a:solidFill>
                <a:latin typeface="Constantia"/>
              </a:rPr>
              <a:t>Седьмой уровень структуры</a:t>
            </a:r>
            <a:endParaRPr b="0" lang="ru-RU" sz="20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71320" y="428760"/>
            <a:ext cx="8072280" cy="2771640"/>
          </a:xfrm>
          <a:prstGeom prst="rect">
            <a:avLst/>
          </a:prstGeom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600"/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uk-UA" sz="4400" spc="-1" strike="noStrike">
                <a:solidFill>
                  <a:srgbClr val="002060"/>
                </a:solidFill>
                <a:latin typeface="Constantia"/>
              </a:rPr>
              <a:t>Урок трудового навчання</a:t>
            </a:r>
            <a:br/>
            <a:r>
              <a:rPr b="0" i="1" lang="uk-UA" sz="4400" spc="-1" strike="noStrike">
                <a:solidFill>
                  <a:srgbClr val="002060"/>
                </a:solidFill>
                <a:latin typeface="Constantia"/>
              </a:rPr>
              <a:t>                    </a:t>
            </a:r>
            <a:endParaRPr b="0" lang="en-US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uk-UA" sz="4400" spc="-1" strike="noStrike">
                <a:solidFill>
                  <a:srgbClr val="002060"/>
                </a:solidFill>
                <a:latin typeface="Constantia"/>
              </a:rPr>
              <a:t>  </a:t>
            </a:r>
            <a:r>
              <a:rPr b="0" i="1" lang="uk-UA" sz="4400" spc="-1" strike="noStrike">
                <a:solidFill>
                  <a:srgbClr val="002060"/>
                </a:solidFill>
                <a:latin typeface="Constantia"/>
              </a:rPr>
              <a:t>Технологія виготовлення    ключниці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3" name="Picture 2" descr="nastennaya-4"/>
          <p:cNvPicPr/>
          <p:nvPr/>
        </p:nvPicPr>
        <p:blipFill>
          <a:blip r:embed="rId1"/>
          <a:stretch/>
        </p:blipFill>
        <p:spPr>
          <a:xfrm>
            <a:off x="428760" y="3429000"/>
            <a:ext cx="4571640" cy="299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53080"/>
            <a:ext cx="6543360" cy="1142640"/>
          </a:xfrm>
          <a:prstGeom prst="rect">
            <a:avLst/>
          </a:prstGeom>
          <a:noFill/>
          <a:ln w="6480">
            <a:noFill/>
          </a:ln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uk-UA" sz="4800" spc="-100" strike="noStrike">
                <a:solidFill>
                  <a:srgbClr val="000000"/>
                </a:solidFill>
                <a:latin typeface="Constantia"/>
              </a:rPr>
              <a:t>Моделі-аналоги</a:t>
            </a:r>
            <a:endParaRPr b="0" lang="ru-RU" sz="4800" spc="-1" strike="noStrike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85" name="Picture 2" descr="soty"/>
          <p:cNvPicPr/>
          <p:nvPr/>
        </p:nvPicPr>
        <p:blipFill>
          <a:blip r:embed="rId1"/>
          <a:stretch/>
        </p:blipFill>
        <p:spPr>
          <a:xfrm>
            <a:off x="5214960" y="1428840"/>
            <a:ext cx="3571560" cy="228564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2" descr="ÐÐ¾Ð²âÑÐ·Ð°Ð½Ðµ Ð·Ð¾Ð±ÑÐ°Ð¶ÐµÐ½Ð½Ñ"/>
          <p:cNvPicPr/>
          <p:nvPr/>
        </p:nvPicPr>
        <p:blipFill>
          <a:blip r:embed="rId2"/>
          <a:stretch/>
        </p:blipFill>
        <p:spPr>
          <a:xfrm>
            <a:off x="5072040" y="4143240"/>
            <a:ext cx="3857400" cy="245232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4" descr="vilki"/>
          <p:cNvPicPr/>
          <p:nvPr/>
        </p:nvPicPr>
        <p:blipFill>
          <a:blip r:embed="rId3"/>
          <a:stretch/>
        </p:blipFill>
        <p:spPr>
          <a:xfrm>
            <a:off x="214200" y="1357200"/>
            <a:ext cx="4714560" cy="242856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6" descr="klyuchnitsa-svoimi-rukami"/>
          <p:cNvPicPr/>
          <p:nvPr/>
        </p:nvPicPr>
        <p:blipFill>
          <a:blip r:embed="rId4"/>
          <a:stretch/>
        </p:blipFill>
        <p:spPr>
          <a:xfrm>
            <a:off x="285840" y="3929040"/>
            <a:ext cx="4571640" cy="257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Ð ÐµÐ·ÑÐ»ÑÑÐ°Ñ Ð¿Ð¾ÑÑÐºÑ Ð·Ð¾Ð±ÑÐ°Ð¶ÐµÐ½Ñ Ð·Ð° Ð·Ð°Ð¿Ð¸ÑÐ¾Ð¼ &quot;ÐºÐ¾Ð½ÑÐ¿ÐµÐºÑ  ÑÑÐ¾ÐºÑ ÑÑÑÐ´Ð¾Ð²Ð¾Ð³Ð¾ Ð½Ð°Ð²ÑÐ°Ð½Ð½Ñ . ÐÐ»ÑÑÐ½Ð¸ÑÑ&quot;"/>
          <p:cNvPicPr/>
          <p:nvPr/>
        </p:nvPicPr>
        <p:blipFill>
          <a:blip r:embed="rId1"/>
          <a:stretch/>
        </p:blipFill>
        <p:spPr>
          <a:xfrm>
            <a:off x="1000080" y="857160"/>
            <a:ext cx="7643520" cy="550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nastennaya-2"/>
          <p:cNvPicPr/>
          <p:nvPr/>
        </p:nvPicPr>
        <p:blipFill>
          <a:blip r:embed="rId1"/>
          <a:stretch/>
        </p:blipFill>
        <p:spPr>
          <a:xfrm>
            <a:off x="214200" y="142920"/>
            <a:ext cx="4500360" cy="292860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4" descr="nastennaya-1"/>
          <p:cNvPicPr/>
          <p:nvPr/>
        </p:nvPicPr>
        <p:blipFill>
          <a:blip r:embed="rId2"/>
          <a:stretch/>
        </p:blipFill>
        <p:spPr>
          <a:xfrm>
            <a:off x="5214960" y="214200"/>
            <a:ext cx="3595320" cy="299988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6" descr="nastennaya-3"/>
          <p:cNvPicPr/>
          <p:nvPr/>
        </p:nvPicPr>
        <p:blipFill>
          <a:blip r:embed="rId3"/>
          <a:stretch/>
        </p:blipFill>
        <p:spPr>
          <a:xfrm>
            <a:off x="1928880" y="3500280"/>
            <a:ext cx="5214600" cy="285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 descr="nastennaya-4"/>
          <p:cNvPicPr/>
          <p:nvPr/>
        </p:nvPicPr>
        <p:blipFill>
          <a:blip r:embed="rId1"/>
          <a:stretch/>
        </p:blipFill>
        <p:spPr>
          <a:xfrm>
            <a:off x="571320" y="785880"/>
            <a:ext cx="4214520" cy="2571480"/>
          </a:xfrm>
          <a:prstGeom prst="rect">
            <a:avLst/>
          </a:prstGeom>
          <a:ln w="0">
            <a:noFill/>
          </a:ln>
        </p:spPr>
      </p:pic>
      <p:pic>
        <p:nvPicPr>
          <p:cNvPr id="94" name="Рисунок 1" descr="Ключница своими руками"/>
          <p:cNvPicPr/>
          <p:nvPr/>
        </p:nvPicPr>
        <p:blipFill>
          <a:blip r:embed="rId2"/>
          <a:srcRect l="5329" t="2003" r="6832" b="13996"/>
          <a:stretch/>
        </p:blipFill>
        <p:spPr>
          <a:xfrm>
            <a:off x="500040" y="3929040"/>
            <a:ext cx="4304880" cy="2142720"/>
          </a:xfrm>
          <a:prstGeom prst="rect">
            <a:avLst/>
          </a:prstGeom>
          <a:ln w="9525">
            <a:noFill/>
          </a:ln>
        </p:spPr>
      </p:pic>
      <p:pic>
        <p:nvPicPr>
          <p:cNvPr id="95" name="Picture 5" descr="Ð ÐµÐ·ÑÐ»ÑÑÐ°Ñ Ð¿Ð¾ÑÑÐºÑ Ð·Ð¾Ð±ÑÐ°Ð¶ÐµÐ½Ñ Ð·Ð° Ð·Ð°Ð¿Ð¸ÑÐ¾Ð¼ &quot;ÐºÐ¾Ð½ÑÐ¿ÐµÐºÑ  ÑÑÐ¾ÐºÑ ÑÑÑÐ´Ð¾Ð²Ð¾Ð³Ð¾ Ð½Ð°Ð²ÑÐ°Ð½Ð½Ñ . ÐÐ»ÑÑÐ½Ð¸ÑÑ&quot;"/>
          <p:cNvPicPr/>
          <p:nvPr/>
        </p:nvPicPr>
        <p:blipFill>
          <a:blip r:embed="rId3"/>
          <a:stretch/>
        </p:blipFill>
        <p:spPr>
          <a:xfrm>
            <a:off x="5143680" y="714240"/>
            <a:ext cx="3785760" cy="2428560"/>
          </a:xfrm>
          <a:prstGeom prst="rect">
            <a:avLst/>
          </a:prstGeom>
          <a:ln w="0">
            <a:noFill/>
          </a:ln>
        </p:spPr>
      </p:pic>
      <p:pic>
        <p:nvPicPr>
          <p:cNvPr id="96" name="Picture 7" descr="ÐÐ¾Ð²âÑÐ·Ð°Ð½Ðµ Ð·Ð¾Ð±ÑÐ°Ð¶ÐµÐ½Ð½Ñ"/>
          <p:cNvPicPr/>
          <p:nvPr/>
        </p:nvPicPr>
        <p:blipFill>
          <a:blip r:embed="rId4"/>
          <a:stretch/>
        </p:blipFill>
        <p:spPr>
          <a:xfrm>
            <a:off x="5857920" y="3571920"/>
            <a:ext cx="2666520" cy="2666520"/>
          </a:xfrm>
          <a:prstGeom prst="rect">
            <a:avLst/>
          </a:prstGeom>
          <a:ln w="0">
            <a:noFill/>
          </a:ln>
        </p:spPr>
      </p:pic>
      <p:pic>
        <p:nvPicPr>
          <p:cNvPr id="97" name="Picture 2" descr="nastennaya-4"/>
          <p:cNvPicPr/>
          <p:nvPr/>
        </p:nvPicPr>
        <p:blipFill>
          <a:blip r:embed="rId5"/>
          <a:stretch/>
        </p:blipFill>
        <p:spPr>
          <a:xfrm>
            <a:off x="571320" y="785880"/>
            <a:ext cx="4214520" cy="257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1" descr="http://narodna-osvita.com.ua/uploads/trud2k152/trud2k152-21.jpg"/>
          <p:cNvPicPr/>
          <p:nvPr/>
        </p:nvPicPr>
        <p:blipFill>
          <a:blip r:embed="rId1"/>
          <a:stretch/>
        </p:blipFill>
        <p:spPr>
          <a:xfrm>
            <a:off x="1828800" y="642960"/>
            <a:ext cx="5486040" cy="55004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197</TotalTime>
  <Application>LibreOffice/7.0.1.2$Windows_x86 LibreOffice_project/7cbcfc562f6eb6708b5ff7d7397325de9e764452</Application>
  <Words>114</Words>
  <Paragraphs>21</Paragraphs>
  <Company>Reanimator Extreme Edition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2018-08-06T16:26:02Z</dcterms:created>
  <dc:creator>User</dc:creator>
  <dc:description/>
  <dc:language>en-US</dc:language>
  <cp:lastModifiedBy/>
  <dcterms:modified xsi:type="dcterms:W3CDTF">2022-01-24T16:24:25Z</dcterms:modified>
  <cp:revision>25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ompany">
    <vt:lpwstr>Reanimator Extreme Edition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