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81" r:id="rId8"/>
    <p:sldId id="282" r:id="rId9"/>
    <p:sldId id="272" r:id="rId10"/>
    <p:sldId id="273" r:id="rId11"/>
    <p:sldId id="274" r:id="rId12"/>
    <p:sldId id="283" r:id="rId13"/>
    <p:sldId id="277" r:id="rId14"/>
    <p:sldId id="284" r:id="rId15"/>
    <p:sldId id="267" r:id="rId16"/>
    <p:sldId id="285" r:id="rId17"/>
    <p:sldId id="286" r:id="rId18"/>
    <p:sldId id="265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3" autoAdjust="0"/>
  </p:normalViewPr>
  <p:slideViewPr>
    <p:cSldViewPr>
      <p:cViewPr varScale="1">
        <p:scale>
          <a:sx n="69" d="100"/>
          <a:sy n="69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48A3D-0B02-4518-9112-4BEBD43D76BF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5698E-FBA3-44EC-B5AB-A54B803F3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C213A5-3C21-49EE-B7B4-4043DE32DA0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4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5698E-FBA3-44EC-B5AB-A54B803F36F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50E7D-AA9C-4BF1-A4F1-4DE5B016D86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C3B59C-8C97-4DCE-A37E-BDBECB880E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2087-194D-4848-86CD-834045E82E83}" type="datetimeFigureOut">
              <a:rPr lang="ru-RU" smtClean="0"/>
              <a:pPr/>
              <a:t>11.01.2020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58013-057A-4B62-B805-12FB7BF48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18" Type="http://schemas.openxmlformats.org/officeDocument/2006/relationships/oleObject" Target="../embeddings/oleObject2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gif"/><Relationship Id="rId5" Type="http://schemas.openxmlformats.org/officeDocument/2006/relationships/hyperlink" Target="http://smiles.33b.ru/smile.104595.html" TargetMode="External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.jpe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8.png"/><Relationship Id="rId5" Type="http://schemas.openxmlformats.org/officeDocument/2006/relationships/image" Target="../media/image4.gif"/><Relationship Id="rId4" Type="http://schemas.openxmlformats.org/officeDocument/2006/relationships/hyperlink" Target="http://smiles.33b.ru/smile.104595.html" TargetMode="External"/><Relationship Id="rId9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gif"/><Relationship Id="rId4" Type="http://schemas.openxmlformats.org/officeDocument/2006/relationships/hyperlink" Target="http://smiles.33b.ru/smile.104595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5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smiles.33b.ru/smile.10459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4595.html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683569" y="404812"/>
            <a:ext cx="7992120" cy="15840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Презентація</a:t>
            </a:r>
            <a:endParaRPr lang="ru-RU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1" y="1916113"/>
            <a:ext cx="8820150" cy="12255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Triangle">
              <a:avLst>
                <a:gd name="adj" fmla="val 74009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Вчителя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математики</a:t>
            </a:r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539553" y="3429000"/>
            <a:ext cx="8280598" cy="936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Ворохтянської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ЗОШ </a:t>
            </a:r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I-III c</a:t>
            </a:r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т.</a:t>
            </a: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5076825" y="5229225"/>
            <a:ext cx="3671888" cy="1223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Будзуляк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і.і</a:t>
            </a:r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.</a:t>
            </a:r>
          </a:p>
        </p:txBody>
      </p:sp>
      <p:pic>
        <p:nvPicPr>
          <p:cNvPr id="4102" name="Picture 1035" descr="M-Sch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4293096"/>
            <a:ext cx="4032250" cy="216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animBg="1"/>
      <p:bldP spid="24580" grpId="0" animBg="1"/>
      <p:bldP spid="2458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908175" y="3716338"/>
          <a:ext cx="4953000" cy="1368425"/>
        </p:xfrm>
        <a:graphic>
          <a:graphicData uri="http://schemas.openxmlformats.org/presentationml/2006/ole">
            <p:oleObj spid="_x0000_s2050" name="Формула" r:id="rId3" imgW="672808" imgH="228501" progId="">
              <p:embed/>
            </p:oleObj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15113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2055" name="Oval 8"/>
          <p:cNvSpPr>
            <a:spLocks noChangeArrowheads="1"/>
          </p:cNvSpPr>
          <p:nvPr/>
        </p:nvSpPr>
        <p:spPr bwMode="auto">
          <a:xfrm>
            <a:off x="2123728" y="1"/>
            <a:ext cx="6840885" cy="134076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771775" y="260350"/>
            <a:ext cx="53292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>
                <a:solidFill>
                  <a:srgbClr val="FF0000"/>
                </a:solidFill>
              </a:rPr>
              <a:t>Запам'ятай!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0" y="1628774"/>
            <a:ext cx="9144000" cy="20162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algn="l"/>
            <a:r>
              <a:rPr lang="uk-UA" sz="2400" b="1" i="1" dirty="0">
                <a:solidFill>
                  <a:schemeClr val="tx1"/>
                </a:solidFill>
              </a:rPr>
              <a:t>Щоб знайти суму двох дробів з однаковими знаменниками, </a:t>
            </a:r>
            <a:r>
              <a:rPr lang="uk-UA" sz="2400" b="1" i="1" dirty="0">
                <a:solidFill>
                  <a:srgbClr val="FF0000"/>
                </a:solidFill>
              </a:rPr>
              <a:t>треба: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1) спільний знаменник записати в знаменнику суми;</a:t>
            </a:r>
          </a:p>
          <a:p>
            <a:pPr marL="342900" indent="-342900" algn="l"/>
            <a:r>
              <a:rPr lang="uk-UA" sz="2400" b="1" i="1" dirty="0"/>
              <a:t> </a:t>
            </a:r>
            <a:r>
              <a:rPr lang="uk-UA" sz="2400" b="1" i="1" dirty="0">
                <a:solidFill>
                  <a:srgbClr val="002060"/>
                </a:solidFill>
              </a:rPr>
              <a:t>2) додати  чисельники і результат записати в </a:t>
            </a:r>
          </a:p>
          <a:p>
            <a:pPr marL="342900" indent="-342900" algn="l"/>
            <a:r>
              <a:rPr lang="uk-UA" sz="2400" b="1" i="1" dirty="0">
                <a:solidFill>
                  <a:srgbClr val="002060"/>
                </a:solidFill>
              </a:rPr>
              <a:t>чисельнику суми.</a:t>
            </a:r>
            <a:endParaRPr lang="uk-UA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75788" name="Object 12"/>
          <p:cNvGraphicFramePr>
            <a:graphicFrameLocks noChangeAspect="1"/>
          </p:cNvGraphicFramePr>
          <p:nvPr>
            <p:ph/>
          </p:nvPr>
        </p:nvGraphicFramePr>
        <p:xfrm>
          <a:off x="2771775" y="5373688"/>
          <a:ext cx="3240088" cy="1141412"/>
        </p:xfrm>
        <a:graphic>
          <a:graphicData uri="http://schemas.openxmlformats.org/presentationml/2006/ole">
            <p:oleObj spid="_x0000_s2051" name="Формула" r:id="rId4" imgW="1117440" imgH="393480" progId="">
              <p:embed/>
            </p:oleObj>
          </a:graphicData>
        </a:graphic>
      </p:graphicFrame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0" y="5805488"/>
            <a:ext cx="2376488" cy="5191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Наприклад:</a:t>
            </a:r>
          </a:p>
        </p:txBody>
      </p:sp>
      <p:pic>
        <p:nvPicPr>
          <p:cNvPr id="11" name="Picture 4" descr="sov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12372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/>
      <p:bldP spid="75787" grpId="0" animBg="1"/>
      <p:bldP spid="757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6946" name="Object 2"/>
          <p:cNvGraphicFramePr>
            <a:graphicFrameLocks noChangeAspect="1"/>
          </p:cNvGraphicFramePr>
          <p:nvPr/>
        </p:nvGraphicFramePr>
        <p:xfrm>
          <a:off x="4678363" y="3644900"/>
          <a:ext cx="2717800" cy="2154238"/>
        </p:xfrm>
        <a:graphic>
          <a:graphicData uri="http://schemas.openxmlformats.org/presentationml/2006/ole">
            <p:oleObj spid="_x0000_s3074" name="Формула" r:id="rId3" imgW="495000" imgH="393480" progId="">
              <p:embed/>
            </p:oleObj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3213" y="828675"/>
            <a:ext cx="2452687" cy="2520950"/>
            <a:chOff x="385" y="346"/>
            <a:chExt cx="1545" cy="1588"/>
          </a:xfrm>
        </p:grpSpPr>
        <p:sp>
          <p:nvSpPr>
            <p:cNvPr id="466948" name="Oval 4"/>
            <p:cNvSpPr>
              <a:spLocks noChangeArrowheads="1"/>
            </p:cNvSpPr>
            <p:nvPr/>
          </p:nvSpPr>
          <p:spPr bwMode="auto">
            <a:xfrm>
              <a:off x="385" y="346"/>
              <a:ext cx="1542" cy="158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uk-UA">
                <a:solidFill>
                  <a:srgbClr val="CC33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66949" name="Line 5"/>
            <p:cNvSpPr>
              <a:spLocks noChangeShapeType="1"/>
            </p:cNvSpPr>
            <p:nvPr/>
          </p:nvSpPr>
          <p:spPr bwMode="auto">
            <a:xfrm flipH="1">
              <a:off x="1111" y="346"/>
              <a:ext cx="45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6950" name="Line 6"/>
            <p:cNvSpPr>
              <a:spLocks noChangeShapeType="1"/>
            </p:cNvSpPr>
            <p:nvPr/>
          </p:nvSpPr>
          <p:spPr bwMode="auto">
            <a:xfrm>
              <a:off x="657" y="572"/>
              <a:ext cx="998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6951" name="Line 7"/>
            <p:cNvSpPr>
              <a:spLocks noChangeShapeType="1"/>
            </p:cNvSpPr>
            <p:nvPr/>
          </p:nvSpPr>
          <p:spPr bwMode="auto">
            <a:xfrm flipV="1">
              <a:off x="567" y="608"/>
              <a:ext cx="1134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6952" name="Line 8"/>
            <p:cNvSpPr>
              <a:spLocks noChangeShapeType="1"/>
            </p:cNvSpPr>
            <p:nvPr/>
          </p:nvSpPr>
          <p:spPr bwMode="auto">
            <a:xfrm>
              <a:off x="393" y="1117"/>
              <a:ext cx="1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-317500" y="701675"/>
            <a:ext cx="3417888" cy="2303463"/>
            <a:chOff x="0" y="301"/>
            <a:chExt cx="2153" cy="1451"/>
          </a:xfrm>
        </p:grpSpPr>
        <p:sp useBgFill="1">
          <p:nvSpPr>
            <p:cNvPr id="466954" name="Rectangle 10"/>
            <p:cNvSpPr>
              <a:spLocks noChangeArrowheads="1"/>
            </p:cNvSpPr>
            <p:nvPr/>
          </p:nvSpPr>
          <p:spPr bwMode="auto">
            <a:xfrm rot="5599964">
              <a:off x="1132" y="324"/>
              <a:ext cx="1044" cy="9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 useBgFill="1">
          <p:nvSpPr>
            <p:cNvPr id="466955" name="Rectangle 11"/>
            <p:cNvSpPr>
              <a:spLocks noChangeArrowheads="1"/>
            </p:cNvSpPr>
            <p:nvPr/>
          </p:nvSpPr>
          <p:spPr bwMode="auto">
            <a:xfrm rot="8357681">
              <a:off x="0" y="754"/>
              <a:ext cx="1044" cy="9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4543425" y="882650"/>
          <a:ext cx="2717800" cy="2154238"/>
        </p:xfrm>
        <a:graphic>
          <a:graphicData uri="http://schemas.openxmlformats.org/presentationml/2006/ole">
            <p:oleObj spid="_x0000_s3075" name="Формула" r:id="rId4" imgW="495000" imgH="393480" progId="">
              <p:embed/>
            </p:oleObj>
          </a:graphicData>
        </a:graphic>
      </p:graphicFrame>
      <p:sp useBgFill="1">
        <p:nvSpPr>
          <p:cNvPr id="466958" name="Rectangle 14"/>
          <p:cNvSpPr>
            <a:spLocks noChangeArrowheads="1"/>
          </p:cNvSpPr>
          <p:nvPr/>
        </p:nvSpPr>
        <p:spPr bwMode="auto">
          <a:xfrm>
            <a:off x="158750" y="2052638"/>
            <a:ext cx="4105275" cy="158432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7161213" y="871538"/>
          <a:ext cx="836612" cy="2154237"/>
        </p:xfrm>
        <a:graphic>
          <a:graphicData uri="http://schemas.openxmlformats.org/presentationml/2006/ole">
            <p:oleObj spid="_x0000_s3076" name="Формула" r:id="rId5" imgW="152280" imgH="393480" progId="">
              <p:embed/>
            </p:oleObj>
          </a:graphicData>
        </a:graphic>
      </p:graphicFrame>
      <p:graphicFrame>
        <p:nvGraphicFramePr>
          <p:cNvPr id="466960" name="Object 16"/>
          <p:cNvGraphicFramePr>
            <a:graphicFrameLocks noChangeAspect="1"/>
          </p:cNvGraphicFramePr>
          <p:nvPr/>
        </p:nvGraphicFramePr>
        <p:xfrm>
          <a:off x="7305675" y="3621088"/>
          <a:ext cx="766763" cy="2154237"/>
        </p:xfrm>
        <a:graphic>
          <a:graphicData uri="http://schemas.openxmlformats.org/presentationml/2006/ole">
            <p:oleObj spid="_x0000_s3077" name="Формула" r:id="rId6" imgW="139680" imgH="393480" progId="">
              <p:embed/>
            </p:oleObj>
          </a:graphicData>
        </a:graphic>
      </p:graphicFrame>
      <p:sp>
        <p:nvSpPr>
          <p:cNvPr id="466962" name="WordArt 18"/>
          <p:cNvSpPr>
            <a:spLocks noChangeArrowheads="1" noChangeShapeType="1" noTextEdit="1"/>
          </p:cNvSpPr>
          <p:nvPr/>
        </p:nvSpPr>
        <p:spPr bwMode="auto">
          <a:xfrm>
            <a:off x="268288" y="165100"/>
            <a:ext cx="8640762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Віднімання дробів з однаковими знаменниками</a:t>
            </a:r>
          </a:p>
        </p:txBody>
      </p:sp>
      <p:pic>
        <p:nvPicPr>
          <p:cNvPr id="18" name="Picture 4" descr="Рисунок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996952"/>
            <a:ext cx="3707904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6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6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6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8" grpId="0" animBg="1"/>
      <p:bldP spid="4669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0"/>
            <a:ext cx="2123728" cy="5085184"/>
          </a:xfrm>
          <a:prstGeom prst="rect">
            <a:avLst/>
          </a:prstGeom>
          <a:noFill/>
        </p:spPr>
      </p:pic>
      <p:sp>
        <p:nvSpPr>
          <p:cNvPr id="3" name="Oval 10"/>
          <p:cNvSpPr>
            <a:spLocks noChangeArrowheads="1"/>
          </p:cNvSpPr>
          <p:nvPr/>
        </p:nvSpPr>
        <p:spPr bwMode="auto">
          <a:xfrm>
            <a:off x="1115616" y="0"/>
            <a:ext cx="6300192" cy="1484784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619672" y="188640"/>
            <a:ext cx="5184576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b="1" i="1" dirty="0">
                <a:solidFill>
                  <a:srgbClr val="FF0000"/>
                </a:solidFill>
              </a:rPr>
              <a:t>Запам'ятай 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556793"/>
            <a:ext cx="5508104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uk-UA" sz="2400" b="1" dirty="0" smtClean="0"/>
              <a:t>      </a:t>
            </a:r>
            <a:r>
              <a:rPr lang="uk-UA" sz="2400" b="1" dirty="0" smtClean="0">
                <a:solidFill>
                  <a:srgbClr val="002060"/>
                </a:solidFill>
              </a:rPr>
              <a:t>Щоб знайти різницю двох дробів </a:t>
            </a:r>
          </a:p>
          <a:p>
            <a:pPr marL="342900" indent="-342900">
              <a:spcBef>
                <a:spcPct val="50000"/>
              </a:spcBef>
            </a:pPr>
            <a:r>
              <a:rPr lang="uk-UA" sz="2400" b="1" dirty="0" smtClean="0">
                <a:solidFill>
                  <a:srgbClr val="002060"/>
                </a:solidFill>
              </a:rPr>
              <a:t>з однаковими </a:t>
            </a:r>
            <a:r>
              <a:rPr lang="uk-UA" sz="2400" b="1" dirty="0" smtClean="0">
                <a:solidFill>
                  <a:schemeClr val="tx1"/>
                </a:solidFill>
              </a:rPr>
              <a:t>знаменниками, треба: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708921"/>
            <a:ext cx="7812360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uk-UA" sz="2400" b="1" dirty="0" smtClean="0"/>
              <a:t>спільний знаменник записати в знаменнику різниці;</a:t>
            </a:r>
            <a:endParaRPr lang="uk-UA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3"/>
            <a:ext cx="730830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2400" b="1" dirty="0" smtClean="0"/>
              <a:t>2) від чисельника зменшуваного відняти чисельник від'ємника і результат записати в чисельнику різниці.</a:t>
            </a:r>
            <a:endParaRPr lang="ru-RU" sz="2400" b="1" dirty="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2195736" y="4149080"/>
          <a:ext cx="4411663" cy="1295970"/>
        </p:xfrm>
        <a:graphic>
          <a:graphicData uri="http://schemas.openxmlformats.org/presentationml/2006/ole">
            <p:oleObj spid="_x0000_s40962" name="Формула" r:id="rId4" imgW="660240" imgH="228600" progId="">
              <p:embed/>
            </p:oleObj>
          </a:graphicData>
        </a:graphic>
      </p:graphicFrame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0" y="5733256"/>
            <a:ext cx="2592387" cy="579437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FF0000"/>
                </a:solidFill>
              </a:rPr>
              <a:t>Наприклад:</a:t>
            </a: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2843808" y="5661248"/>
          <a:ext cx="4008438" cy="965548"/>
        </p:xfrm>
        <a:graphic>
          <a:graphicData uri="http://schemas.openxmlformats.org/presentationml/2006/ole">
            <p:oleObj spid="_x0000_s40963" name="Формула" r:id="rId5" imgW="142236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543800" cy="6477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chemeClr val="tx1"/>
                </a:solidFill>
              </a:rPr>
              <a:t>Обчисліть</a:t>
            </a:r>
            <a:r>
              <a:rPr lang="ru-RU" sz="4000" b="1" dirty="0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46899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90550" y="1579563"/>
          <a:ext cx="1638300" cy="1268412"/>
        </p:xfrm>
        <a:graphic>
          <a:graphicData uri="http://schemas.openxmlformats.org/presentationml/2006/ole">
            <p:oleObj spid="_x0000_s6146" name="Формула" r:id="rId3" imgW="507960" imgH="393480" progId="">
              <p:embed/>
            </p:oleObj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2200275" y="1619250"/>
          <a:ext cx="549275" cy="1241425"/>
        </p:xfrm>
        <a:graphic>
          <a:graphicData uri="http://schemas.openxmlformats.org/presentationml/2006/ole">
            <p:oleObj spid="_x0000_s6147" name="Формула" r:id="rId4" imgW="152280" imgH="393480" progId="">
              <p:embed/>
            </p:oleObj>
          </a:graphicData>
        </a:graphic>
      </p:graphicFrame>
      <p:graphicFrame>
        <p:nvGraphicFramePr>
          <p:cNvPr id="469002" name="Object 10"/>
          <p:cNvGraphicFramePr>
            <a:graphicFrameLocks noChangeAspect="1"/>
          </p:cNvGraphicFramePr>
          <p:nvPr/>
        </p:nvGraphicFramePr>
        <p:xfrm>
          <a:off x="373063" y="2736850"/>
          <a:ext cx="1924050" cy="1268413"/>
        </p:xfrm>
        <a:graphic>
          <a:graphicData uri="http://schemas.openxmlformats.org/presentationml/2006/ole">
            <p:oleObj spid="_x0000_s6148" name="Формула" r:id="rId5" imgW="596880" imgH="393480" progId="">
              <p:embed/>
            </p:oleObj>
          </a:graphicData>
        </a:graphic>
      </p:graphicFrame>
      <p:graphicFrame>
        <p:nvGraphicFramePr>
          <p:cNvPr id="469003" name="Object 11"/>
          <p:cNvGraphicFramePr>
            <a:graphicFrameLocks noChangeAspect="1"/>
          </p:cNvGraphicFramePr>
          <p:nvPr/>
        </p:nvGraphicFramePr>
        <p:xfrm>
          <a:off x="2300288" y="2763838"/>
          <a:ext cx="1419225" cy="1241425"/>
        </p:xfrm>
        <a:graphic>
          <a:graphicData uri="http://schemas.openxmlformats.org/presentationml/2006/ole">
            <p:oleObj spid="_x0000_s6149" name="Формула" r:id="rId6" imgW="393480" imgH="393480" progId="">
              <p:embed/>
            </p:oleObj>
          </a:graphicData>
        </a:graphic>
      </p:graphicFrame>
      <p:graphicFrame>
        <p:nvGraphicFramePr>
          <p:cNvPr id="469004" name="Object 12"/>
          <p:cNvGraphicFramePr>
            <a:graphicFrameLocks noChangeAspect="1"/>
          </p:cNvGraphicFramePr>
          <p:nvPr/>
        </p:nvGraphicFramePr>
        <p:xfrm>
          <a:off x="523875" y="3956050"/>
          <a:ext cx="1597025" cy="1268413"/>
        </p:xfrm>
        <a:graphic>
          <a:graphicData uri="http://schemas.openxmlformats.org/presentationml/2006/ole">
            <p:oleObj spid="_x0000_s6150" name="Формула" r:id="rId7" imgW="495000" imgH="393480" progId="">
              <p:embed/>
            </p:oleObj>
          </a:graphicData>
        </a:graphic>
      </p:graphicFrame>
      <p:graphicFrame>
        <p:nvGraphicFramePr>
          <p:cNvPr id="469005" name="Object 13"/>
          <p:cNvGraphicFramePr>
            <a:graphicFrameLocks noChangeAspect="1"/>
          </p:cNvGraphicFramePr>
          <p:nvPr/>
        </p:nvGraphicFramePr>
        <p:xfrm>
          <a:off x="2163763" y="3970338"/>
          <a:ext cx="549275" cy="1241425"/>
        </p:xfrm>
        <a:graphic>
          <a:graphicData uri="http://schemas.openxmlformats.org/presentationml/2006/ole">
            <p:oleObj spid="_x0000_s6151" name="Формула" r:id="rId8" imgW="152280" imgH="393480" progId="">
              <p:embed/>
            </p:oleObj>
          </a:graphicData>
        </a:graphic>
      </p:graphicFrame>
      <p:graphicFrame>
        <p:nvGraphicFramePr>
          <p:cNvPr id="469006" name="Object 14"/>
          <p:cNvGraphicFramePr>
            <a:graphicFrameLocks noChangeAspect="1"/>
          </p:cNvGraphicFramePr>
          <p:nvPr/>
        </p:nvGraphicFramePr>
        <p:xfrm>
          <a:off x="331788" y="5251450"/>
          <a:ext cx="2006600" cy="1268413"/>
        </p:xfrm>
        <a:graphic>
          <a:graphicData uri="http://schemas.openxmlformats.org/presentationml/2006/ole">
            <p:oleObj spid="_x0000_s6152" name="Формула" r:id="rId9" imgW="622080" imgH="393480" progId="">
              <p:embed/>
            </p:oleObj>
          </a:graphicData>
        </a:graphic>
      </p:graphicFrame>
      <p:graphicFrame>
        <p:nvGraphicFramePr>
          <p:cNvPr id="469007" name="Object 15"/>
          <p:cNvGraphicFramePr>
            <a:graphicFrameLocks noChangeAspect="1"/>
          </p:cNvGraphicFramePr>
          <p:nvPr/>
        </p:nvGraphicFramePr>
        <p:xfrm>
          <a:off x="2287588" y="5265738"/>
          <a:ext cx="733425" cy="1241425"/>
        </p:xfrm>
        <a:graphic>
          <a:graphicData uri="http://schemas.openxmlformats.org/presentationml/2006/ole">
            <p:oleObj spid="_x0000_s6153" name="Формула" r:id="rId10" imgW="203040" imgH="393480" progId="">
              <p:embed/>
            </p:oleObj>
          </a:graphicData>
        </a:graphic>
      </p:graphicFrame>
      <p:graphicFrame>
        <p:nvGraphicFramePr>
          <p:cNvPr id="469010" name="Object 18"/>
          <p:cNvGraphicFramePr>
            <a:graphicFrameLocks noChangeAspect="1"/>
          </p:cNvGraphicFramePr>
          <p:nvPr/>
        </p:nvGraphicFramePr>
        <p:xfrm>
          <a:off x="5100638" y="1555750"/>
          <a:ext cx="1638300" cy="1268413"/>
        </p:xfrm>
        <a:graphic>
          <a:graphicData uri="http://schemas.openxmlformats.org/presentationml/2006/ole">
            <p:oleObj spid="_x0000_s6154" name="Формула" r:id="rId11" imgW="507960" imgH="393480" progId="">
              <p:embed/>
            </p:oleObj>
          </a:graphicData>
        </a:graphic>
      </p:graphicFrame>
      <p:graphicFrame>
        <p:nvGraphicFramePr>
          <p:cNvPr id="469011" name="Object 19"/>
          <p:cNvGraphicFramePr>
            <a:graphicFrameLocks noChangeAspect="1"/>
          </p:cNvGraphicFramePr>
          <p:nvPr/>
        </p:nvGraphicFramePr>
        <p:xfrm>
          <a:off x="6710363" y="1595438"/>
          <a:ext cx="549275" cy="1241425"/>
        </p:xfrm>
        <a:graphic>
          <a:graphicData uri="http://schemas.openxmlformats.org/presentationml/2006/ole">
            <p:oleObj spid="_x0000_s6155" name="Формула" r:id="rId12" imgW="152280" imgH="393480" progId="">
              <p:embed/>
            </p:oleObj>
          </a:graphicData>
        </a:graphic>
      </p:graphicFrame>
      <p:graphicFrame>
        <p:nvGraphicFramePr>
          <p:cNvPr id="469012" name="Object 20"/>
          <p:cNvGraphicFramePr>
            <a:graphicFrameLocks noChangeAspect="1"/>
          </p:cNvGraphicFramePr>
          <p:nvPr/>
        </p:nvGraphicFramePr>
        <p:xfrm>
          <a:off x="4929188" y="2813050"/>
          <a:ext cx="2006600" cy="1268413"/>
        </p:xfrm>
        <a:graphic>
          <a:graphicData uri="http://schemas.openxmlformats.org/presentationml/2006/ole">
            <p:oleObj spid="_x0000_s6156" name="Формула" r:id="rId13" imgW="622080" imgH="393480" progId="">
              <p:embed/>
            </p:oleObj>
          </a:graphicData>
        </a:graphic>
      </p:graphicFrame>
      <p:graphicFrame>
        <p:nvGraphicFramePr>
          <p:cNvPr id="469013" name="Object 21"/>
          <p:cNvGraphicFramePr>
            <a:graphicFrameLocks noChangeAspect="1"/>
          </p:cNvGraphicFramePr>
          <p:nvPr/>
        </p:nvGraphicFramePr>
        <p:xfrm>
          <a:off x="6888163" y="2827338"/>
          <a:ext cx="777875" cy="1241425"/>
        </p:xfrm>
        <a:graphic>
          <a:graphicData uri="http://schemas.openxmlformats.org/presentationml/2006/ole">
            <p:oleObj spid="_x0000_s6157" name="Формула" r:id="rId14" imgW="215640" imgH="393480" progId="">
              <p:embed/>
            </p:oleObj>
          </a:graphicData>
        </a:graphic>
      </p:graphicFrame>
      <p:graphicFrame>
        <p:nvGraphicFramePr>
          <p:cNvPr id="469014" name="Object 22"/>
          <p:cNvGraphicFramePr>
            <a:graphicFrameLocks noChangeAspect="1"/>
          </p:cNvGraphicFramePr>
          <p:nvPr/>
        </p:nvGraphicFramePr>
        <p:xfrm>
          <a:off x="5024438" y="4121150"/>
          <a:ext cx="1638300" cy="1268413"/>
        </p:xfrm>
        <a:graphic>
          <a:graphicData uri="http://schemas.openxmlformats.org/presentationml/2006/ole">
            <p:oleObj spid="_x0000_s6158" name="Формула" r:id="rId15" imgW="507960" imgH="393480" progId="">
              <p:embed/>
            </p:oleObj>
          </a:graphicData>
        </a:graphic>
      </p:graphicFrame>
      <p:graphicFrame>
        <p:nvGraphicFramePr>
          <p:cNvPr id="469015" name="Object 23"/>
          <p:cNvGraphicFramePr>
            <a:graphicFrameLocks noChangeAspect="1"/>
          </p:cNvGraphicFramePr>
          <p:nvPr/>
        </p:nvGraphicFramePr>
        <p:xfrm>
          <a:off x="6694488" y="4122738"/>
          <a:ext cx="503237" cy="1241425"/>
        </p:xfrm>
        <a:graphic>
          <a:graphicData uri="http://schemas.openxmlformats.org/presentationml/2006/ole">
            <p:oleObj spid="_x0000_s6159" name="Формула" r:id="rId16" imgW="139680" imgH="393480" progId="">
              <p:embed/>
            </p:oleObj>
          </a:graphicData>
        </a:graphic>
      </p:graphicFrame>
      <p:graphicFrame>
        <p:nvGraphicFramePr>
          <p:cNvPr id="469016" name="Object 24"/>
          <p:cNvGraphicFramePr>
            <a:graphicFrameLocks noChangeAspect="1"/>
          </p:cNvGraphicFramePr>
          <p:nvPr/>
        </p:nvGraphicFramePr>
        <p:xfrm>
          <a:off x="4900613" y="5378450"/>
          <a:ext cx="2089150" cy="1268413"/>
        </p:xfrm>
        <a:graphic>
          <a:graphicData uri="http://schemas.openxmlformats.org/presentationml/2006/ole">
            <p:oleObj spid="_x0000_s6160" name="Формула" r:id="rId17" imgW="647640" imgH="393480" progId="">
              <p:embed/>
            </p:oleObj>
          </a:graphicData>
        </a:graphic>
      </p:graphicFrame>
      <p:graphicFrame>
        <p:nvGraphicFramePr>
          <p:cNvPr id="469017" name="Object 25"/>
          <p:cNvGraphicFramePr>
            <a:graphicFrameLocks noChangeAspect="1"/>
          </p:cNvGraphicFramePr>
          <p:nvPr/>
        </p:nvGraphicFramePr>
        <p:xfrm>
          <a:off x="6862763" y="5392738"/>
          <a:ext cx="777875" cy="1241425"/>
        </p:xfrm>
        <a:graphic>
          <a:graphicData uri="http://schemas.openxmlformats.org/presentationml/2006/ole">
            <p:oleObj spid="_x0000_s6161" name="Формула" r:id="rId18" imgW="215640" imgH="393480" progId="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8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9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9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9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9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9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69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23728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8"/>
          <p:cNvSpPr>
            <a:spLocks noChangeArrowheads="1"/>
          </p:cNvSpPr>
          <p:nvPr/>
        </p:nvSpPr>
        <p:spPr bwMode="auto">
          <a:xfrm>
            <a:off x="2123728" y="0"/>
            <a:ext cx="6840885" cy="1412875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uk-U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Запам’ятай !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00809"/>
            <a:ext cx="646246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chemeClr val="tx1"/>
                </a:solidFill>
              </a:rPr>
              <a:t>Різниця числа 1 і правильного дробу є дробом, що доповнює даний дріб до 1.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51520" y="3645024"/>
            <a:ext cx="2447925" cy="584775"/>
          </a:xfrm>
          <a:prstGeom prst="rect">
            <a:avLst/>
          </a:prstGeom>
          <a:solidFill>
            <a:srgbClr val="66FF66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/>
              <a:t>Наприклад:</a:t>
            </a:r>
          </a:p>
        </p:txBody>
      </p:sp>
      <p:graphicFrame>
        <p:nvGraphicFramePr>
          <p:cNvPr id="148488" name="Object 8"/>
          <p:cNvGraphicFramePr>
            <a:graphicFrameLocks noChangeAspect="1"/>
          </p:cNvGraphicFramePr>
          <p:nvPr/>
        </p:nvGraphicFramePr>
        <p:xfrm>
          <a:off x="3275856" y="3284984"/>
          <a:ext cx="4897438" cy="1368425"/>
        </p:xfrm>
        <a:graphic>
          <a:graphicData uri="http://schemas.openxmlformats.org/presentationml/2006/ole">
            <p:oleObj spid="_x0000_s41986" name="Формула" r:id="rId4" imgW="1346040" imgH="393480" progId="">
              <p:embed/>
            </p:oleObj>
          </a:graphicData>
        </a:graphic>
      </p:graphicFrame>
      <p:pic>
        <p:nvPicPr>
          <p:cNvPr id="7" name="Picture 27" descr="78ce56ae5fa75ac85e3ab5e321d88a9d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797152"/>
            <a:ext cx="6660232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96752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1070 Знайди значення виразу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420888"/>
            <a:ext cx="838842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1070(4)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Знайдіть значення виразу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   </a:t>
            </a:r>
            <a:endParaRPr lang="ru-RU" sz="2400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96952"/>
            <a:ext cx="2411760" cy="386104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149080"/>
            <a:ext cx="6660232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268760"/>
            <a:ext cx="3419872" cy="958974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700808"/>
            <a:ext cx="1971675" cy="742950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068960"/>
            <a:ext cx="2880320" cy="752475"/>
          </a:xfrm>
          <a:prstGeom prst="rect">
            <a:avLst/>
          </a:prstGeom>
          <a:noFill/>
        </p:spPr>
      </p:pic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068960"/>
            <a:ext cx="2552700" cy="742950"/>
          </a:xfrm>
          <a:prstGeom prst="rect">
            <a:avLst/>
          </a:prstGeom>
          <a:noFill/>
        </p:spPr>
      </p:pic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96752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44824"/>
            <a:ext cx="2746057" cy="938217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916832"/>
            <a:ext cx="1971675" cy="74295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852937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1072 (4)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429000"/>
            <a:ext cx="2171700" cy="824483"/>
          </a:xfrm>
          <a:prstGeom prst="rect">
            <a:avLst/>
          </a:prstGeom>
          <a:noFill/>
        </p:spPr>
      </p:pic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501008"/>
            <a:ext cx="1971675" cy="742950"/>
          </a:xfrm>
          <a:prstGeom prst="rect">
            <a:avLst/>
          </a:prstGeom>
          <a:noFill/>
        </p:spPr>
      </p:pic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4293096"/>
            <a:ext cx="56521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1081(1)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.Розв’жи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рівняння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6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941168"/>
            <a:ext cx="3435474" cy="864096"/>
          </a:xfrm>
          <a:prstGeom prst="rect">
            <a:avLst/>
          </a:prstGeom>
          <a:noFill/>
        </p:spPr>
      </p:pic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917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941168"/>
            <a:ext cx="1971675" cy="742950"/>
          </a:xfrm>
          <a:prstGeom prst="rect">
            <a:avLst/>
          </a:prstGeom>
          <a:noFill/>
        </p:spPr>
      </p:pic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2420888"/>
            <a:ext cx="3131840" cy="4437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додавання та віднімання дробів з однаковими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знаменниками. ( § 32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180-186.)</a:t>
            </a:r>
          </a:p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 (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які розв’язувались у класі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№ 1065 (1;5); № 1071 (2); </a:t>
            </a:r>
          </a:p>
          <a:p>
            <a:pPr eaLnBrk="0" hangingPunct="0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1073(2);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1082 (2).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0"/>
            <a:ext cx="4427984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81128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714625" y="235743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00000"/>
              </a:lnSpc>
              <a:defRPr/>
            </a:pPr>
            <a:endParaRPr lang="ru-RU" sz="48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11560" y="188640"/>
            <a:ext cx="6120681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i="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i="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18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785938"/>
            <a:ext cx="721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57938" y="1916832"/>
            <a:ext cx="2928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0" y="257175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2636912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0" y="3357563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7438" y="3501008"/>
            <a:ext cx="3000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8501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797425"/>
            <a:ext cx="174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6876256" y="1"/>
            <a:ext cx="226774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20272" y="414908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662473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5-клас.Математика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691276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підручиком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О.С.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7" descr="book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013176"/>
            <a:ext cx="4392488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0"/>
            <a:ext cx="2123728" cy="39330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59832" y="3140969"/>
            <a:ext cx="2347437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Розділ 2.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05064"/>
            <a:ext cx="7380312" cy="1200329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§32 </a:t>
            </a: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Додавання і віднімання дробів </a:t>
            </a:r>
          </a:p>
          <a:p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 однаковими знаменниками.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432048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65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23528" y="1124744"/>
            <a:ext cx="568863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Розділ 2.§32 Тема:</a:t>
            </a:r>
            <a:endParaRPr lang="ru-RU" sz="4800" dirty="0"/>
          </a:p>
        </p:txBody>
      </p:sp>
      <p:pic>
        <p:nvPicPr>
          <p:cNvPr id="130" name="Picture 27" descr="78ce56ae5fa75ac85e3ab5e321d88a9d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869160"/>
            <a:ext cx="37079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0"/>
            <a:ext cx="2987824" cy="2492896"/>
          </a:xfrm>
          <a:prstGeom prst="rect">
            <a:avLst/>
          </a:prstGeom>
          <a:noFill/>
        </p:spPr>
      </p:pic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152400" y="2492896"/>
            <a:ext cx="8650288" cy="20162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Додавання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віднімання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дробів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однаковими</a:t>
            </a:r>
            <a:r>
              <a:rPr lang="ru-RU" sz="6600" b="1" kern="10" dirty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err="1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знаменниками</a:t>
            </a:r>
            <a:endParaRPr lang="ru-RU" sz="6600" b="1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611560" y="1412776"/>
            <a:ext cx="381000" cy="381000"/>
            <a:chOff x="2078" y="1680"/>
            <a:chExt cx="1615" cy="1615"/>
          </a:xfrm>
          <a:solidFill>
            <a:srgbClr val="FF0000"/>
          </a:solidFill>
        </p:grpSpPr>
        <p:sp>
          <p:nvSpPr>
            <p:cNvPr id="23592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5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7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1979712" y="2852936"/>
            <a:ext cx="381000" cy="381000"/>
            <a:chOff x="2078" y="1680"/>
            <a:chExt cx="1615" cy="1615"/>
          </a:xfrm>
          <a:solidFill>
            <a:srgbClr val="FFFF00"/>
          </a:solidFill>
        </p:grpSpPr>
        <p:sp>
          <p:nvSpPr>
            <p:cNvPr id="23580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Oval 7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3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5" name="Oval 72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5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475656" y="5157192"/>
            <a:ext cx="525016" cy="381000"/>
            <a:chOff x="2078" y="1680"/>
            <a:chExt cx="1615" cy="1615"/>
          </a:xfrm>
          <a:solidFill>
            <a:srgbClr val="002060"/>
          </a:solidFill>
        </p:grpSpPr>
        <p:sp>
          <p:nvSpPr>
            <p:cNvPr id="23574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5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7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7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32" name="Oval 7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9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43" name="AutoShape 50"/>
          <p:cNvSpPr>
            <a:spLocks noChangeArrowheads="1"/>
          </p:cNvSpPr>
          <p:nvPr/>
        </p:nvSpPr>
        <p:spPr bwMode="gray">
          <a:xfrm>
            <a:off x="2339752" y="2492896"/>
            <a:ext cx="6804248" cy="1368152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    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endParaRPr lang="uk-UA" sz="2400" b="1" i="1" dirty="0" smtClean="0"/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формувати вміння застосувати правило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 додавання і віднімання дробів з однаковими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 знаменниками розв'язання вправ і задач. </a:t>
            </a:r>
            <a:endParaRPr lang="uk-UA" sz="2400" i="1" dirty="0" smtClean="0"/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endParaRPr lang="uk-UA" sz="2400" b="1" i="1" dirty="0" smtClean="0"/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 </a:t>
            </a:r>
            <a:endParaRPr lang="uk-UA" sz="2400" i="1" dirty="0"/>
          </a:p>
        </p:txBody>
      </p:sp>
      <p:sp>
        <p:nvSpPr>
          <p:cNvPr id="23566" name="Заголовок 48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76470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Мета уроку: </a:t>
            </a:r>
            <a:endParaRPr lang="ru-RU" dirty="0" smtClean="0"/>
          </a:p>
        </p:txBody>
      </p:sp>
      <p:pic>
        <p:nvPicPr>
          <p:cNvPr id="23567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8938"/>
            <a:ext cx="16525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AutoShape 52"/>
          <p:cNvSpPr>
            <a:spLocks noChangeArrowheads="1"/>
          </p:cNvSpPr>
          <p:nvPr/>
        </p:nvSpPr>
        <p:spPr bwMode="gray">
          <a:xfrm>
            <a:off x="1331640" y="764704"/>
            <a:ext cx="7236296" cy="144016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встановити правила додавання та віднімання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 звичайних дробів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</a:pPr>
            <a:r>
              <a:rPr lang="uk-UA" sz="2400" b="1" i="1" dirty="0" smtClean="0"/>
              <a:t>з однаковими знаменниками; </a:t>
            </a:r>
          </a:p>
        </p:txBody>
      </p:sp>
      <p:sp>
        <p:nvSpPr>
          <p:cNvPr id="48" name="AutoShape 48"/>
          <p:cNvSpPr>
            <a:spLocks noChangeArrowheads="1"/>
          </p:cNvSpPr>
          <p:nvPr/>
        </p:nvSpPr>
        <p:spPr bwMode="gray">
          <a:xfrm>
            <a:off x="2051720" y="4437112"/>
            <a:ext cx="6120680" cy="1656184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Виховувати культуру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математичних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міркувань.Розвивати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математичну 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омпетентність.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5" grpId="0" animBg="1"/>
      <p:bldP spid="43" grpId="0" animBg="1"/>
      <p:bldP spid="23566" grpId="0" animBg="1"/>
      <p:bldP spid="47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0" y="0"/>
            <a:ext cx="4572000" cy="83099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ru-RU" sz="4800" b="1" dirty="0">
                <a:solidFill>
                  <a:schemeClr val="tx1"/>
                </a:solidFill>
              </a:rPr>
              <a:t>Тип уроку </a:t>
            </a:r>
            <a:r>
              <a:rPr lang="uk-UA" sz="4800" b="1" dirty="0">
                <a:solidFill>
                  <a:schemeClr val="tx1"/>
                </a:solidFill>
              </a:rPr>
              <a:t>: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 rot="10831250" flipV="1">
            <a:off x="8204" y="1248683"/>
            <a:ext cx="6698308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uk-UA" sz="4400" dirty="0"/>
              <a:t> </a:t>
            </a:r>
            <a:r>
              <a:rPr lang="uk-UA" sz="4400" dirty="0" smtClean="0"/>
              <a:t>Урок засвоєння нових знань.</a:t>
            </a:r>
            <a:endParaRPr lang="ru-RU" sz="4400" dirty="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2924944"/>
            <a:ext cx="4787900" cy="769441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uk-UA" sz="4400" b="1" dirty="0">
                <a:solidFill>
                  <a:srgbClr val="FF0000"/>
                </a:solidFill>
              </a:rPr>
              <a:t>Обладнання</a:t>
            </a:r>
            <a:r>
              <a:rPr lang="ru-RU" sz="44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0" y="3861048"/>
            <a:ext cx="6804248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ru-RU" sz="4400" b="1" dirty="0" err="1"/>
              <a:t>Мультимед</a:t>
            </a:r>
            <a:r>
              <a:rPr lang="uk-UA" sz="4400" b="1" dirty="0"/>
              <a:t>і</a:t>
            </a:r>
            <a:r>
              <a:rPr lang="ru-RU" sz="4400" b="1" dirty="0" err="1"/>
              <a:t>йна</a:t>
            </a:r>
            <a:r>
              <a:rPr lang="ru-RU" sz="4400" b="1" dirty="0"/>
              <a:t> </a:t>
            </a:r>
            <a:r>
              <a:rPr lang="ru-RU" sz="4400" b="1" dirty="0" err="1"/>
              <a:t>дошка</a:t>
            </a:r>
            <a:r>
              <a:rPr lang="uk-UA" sz="4400" b="1" dirty="0"/>
              <a:t>,проектор</a:t>
            </a:r>
            <a:r>
              <a:rPr lang="ru-RU" sz="4400" b="1" dirty="0"/>
              <a:t>,</a:t>
            </a:r>
          </a:p>
          <a:p>
            <a:pPr marL="1304925" indent="-395288"/>
            <a:r>
              <a:rPr lang="ru-RU" sz="4400" b="1" dirty="0" err="1"/>
              <a:t>креслярське</a:t>
            </a:r>
            <a:r>
              <a:rPr lang="ru-RU" sz="4400" b="1" dirty="0"/>
              <a:t> </a:t>
            </a:r>
            <a:r>
              <a:rPr lang="ru-RU" sz="4400" b="1" dirty="0" err="1"/>
              <a:t>приладдя</a:t>
            </a:r>
            <a:r>
              <a:rPr lang="ru-RU" sz="4400" b="1" dirty="0"/>
              <a:t>.</a:t>
            </a:r>
          </a:p>
        </p:txBody>
      </p:sp>
      <p:pic>
        <p:nvPicPr>
          <p:cNvPr id="13319" name="Picture 9" descr="4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861048"/>
            <a:ext cx="262731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0"/>
            <a:ext cx="2339752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0"/>
            <a:ext cx="6444208" cy="175432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Провірка</a:t>
            </a:r>
            <a:r>
              <a:rPr lang="uk-UA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готовності учнів до уроку: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979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лево 5"/>
          <p:cNvSpPr/>
          <p:nvPr/>
        </p:nvSpPr>
        <p:spPr>
          <a:xfrm rot="13923699">
            <a:off x="1327740" y="2134372"/>
            <a:ext cx="1375543" cy="719137"/>
          </a:xfrm>
          <a:prstGeom prst="leftArrow">
            <a:avLst>
              <a:gd name="adj1" fmla="val 17354"/>
              <a:gd name="adj2" fmla="val 50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2492897"/>
            <a:ext cx="612068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 сьогодні готовий отримати найвищу оцінку?</a:t>
            </a: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789040"/>
            <a:ext cx="8424936" cy="1446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 добре готовий до засвоєння нових знань?</a:t>
            </a:r>
            <a:endParaRPr lang="ru-RU" sz="4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9" descr="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365104"/>
            <a:ext cx="3779912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лево 9"/>
          <p:cNvSpPr/>
          <p:nvPr/>
        </p:nvSpPr>
        <p:spPr>
          <a:xfrm rot="16683925">
            <a:off x="400350" y="2418650"/>
            <a:ext cx="1928988" cy="719137"/>
          </a:xfrm>
          <a:prstGeom prst="leftArrow">
            <a:avLst>
              <a:gd name="adj1" fmla="val 17354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6012160" cy="9807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“Бліц</a:t>
            </a: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опитування </a:t>
            </a:r>
            <a:endParaRPr kumimoji="0" lang="ru-RU" sz="4400" b="0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трелка влево 4"/>
          <p:cNvSpPr/>
          <p:nvPr/>
        </p:nvSpPr>
        <p:spPr>
          <a:xfrm rot="19400453">
            <a:off x="5995081" y="842178"/>
            <a:ext cx="1443783" cy="662310"/>
          </a:xfrm>
          <a:prstGeom prst="leftArrow">
            <a:avLst>
              <a:gd name="adj1" fmla="val 173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8" descr="8f6b5ccd7fc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3131840" cy="11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1124744"/>
            <a:ext cx="6084168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1) Від суми чисел 21 і 37 відніміть число 41;</a:t>
            </a:r>
            <a:endParaRPr lang="ru-RU" sz="2800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420888"/>
            <a:ext cx="820891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2) до суми чисел 17 і 15 додайте їх різницю;</a:t>
            </a:r>
            <a:endParaRPr lang="ru-RU" sz="28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068960"/>
            <a:ext cx="6048671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3) потройте суму 47 + 100 + 53;</a:t>
            </a:r>
            <a:endParaRPr lang="ru-RU" sz="2800" b="1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3645024"/>
            <a:ext cx="3507119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Розв'яжіть рівняння:</a:t>
            </a:r>
            <a:endParaRPr lang="ru-RU" sz="2800" b="1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365104"/>
            <a:ext cx="266429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1) </a:t>
            </a:r>
            <a:r>
              <a:rPr lang="uk-UA" sz="2800" b="1" i="1" dirty="0" smtClean="0"/>
              <a:t>х </a:t>
            </a:r>
            <a:r>
              <a:rPr lang="uk-UA" sz="2800" b="1" dirty="0" smtClean="0"/>
              <a:t>+ 13 = 28;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5856" y="4365104"/>
            <a:ext cx="232467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/>
              <a:t>2) 20 – </a:t>
            </a:r>
            <a:r>
              <a:rPr lang="uk-UA" sz="2800" b="1" i="1" dirty="0" smtClean="0"/>
              <a:t>х </a:t>
            </a:r>
            <a:r>
              <a:rPr lang="uk-UA" sz="2800" b="1" dirty="0" smtClean="0"/>
              <a:t>= 12; </a:t>
            </a:r>
          </a:p>
        </p:txBody>
      </p:sp>
      <p:pic>
        <p:nvPicPr>
          <p:cNvPr id="16" name="Picture 27" descr="78ce56ae5fa75ac85e3ab5e321d88a9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149080"/>
            <a:ext cx="5652120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AutoShape 2"/>
          <p:cNvSpPr>
            <a:spLocks noChangeArrowheads="1"/>
          </p:cNvSpPr>
          <p:nvPr/>
        </p:nvSpPr>
        <p:spPr bwMode="auto">
          <a:xfrm>
            <a:off x="1835150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899" name="AutoShape 3"/>
          <p:cNvSpPr>
            <a:spLocks noChangeArrowheads="1"/>
          </p:cNvSpPr>
          <p:nvPr/>
        </p:nvSpPr>
        <p:spPr bwMode="auto">
          <a:xfrm>
            <a:off x="2411413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0" name="AutoShape 4"/>
          <p:cNvSpPr>
            <a:spLocks noChangeArrowheads="1"/>
          </p:cNvSpPr>
          <p:nvPr/>
        </p:nvSpPr>
        <p:spPr bwMode="auto">
          <a:xfrm>
            <a:off x="2987675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1" name="AutoShape 5"/>
          <p:cNvSpPr>
            <a:spLocks noChangeArrowheads="1"/>
          </p:cNvSpPr>
          <p:nvPr/>
        </p:nvSpPr>
        <p:spPr bwMode="auto">
          <a:xfrm>
            <a:off x="3563938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2" name="AutoShape 6"/>
          <p:cNvSpPr>
            <a:spLocks noChangeArrowheads="1"/>
          </p:cNvSpPr>
          <p:nvPr/>
        </p:nvSpPr>
        <p:spPr bwMode="auto">
          <a:xfrm>
            <a:off x="4140200" y="2492375"/>
            <a:ext cx="576263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3" name="AutoShape 7"/>
          <p:cNvSpPr>
            <a:spLocks noChangeArrowheads="1"/>
          </p:cNvSpPr>
          <p:nvPr/>
        </p:nvSpPr>
        <p:spPr bwMode="auto">
          <a:xfrm>
            <a:off x="4716463" y="2492375"/>
            <a:ext cx="576262" cy="935038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4904" name="AutoShape 8"/>
          <p:cNvSpPr>
            <a:spLocks noChangeArrowheads="1"/>
          </p:cNvSpPr>
          <p:nvPr/>
        </p:nvSpPr>
        <p:spPr bwMode="auto">
          <a:xfrm>
            <a:off x="1835150" y="1557338"/>
            <a:ext cx="576263" cy="935037"/>
          </a:xfrm>
          <a:prstGeom prst="bevel">
            <a:avLst>
              <a:gd name="adj" fmla="val 2121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40200" y="1557338"/>
            <a:ext cx="1152525" cy="935037"/>
            <a:chOff x="1520" y="981"/>
            <a:chExt cx="726" cy="589"/>
          </a:xfrm>
        </p:grpSpPr>
        <p:sp>
          <p:nvSpPr>
            <p:cNvPr id="464906" name="AutoShape 10"/>
            <p:cNvSpPr>
              <a:spLocks noChangeArrowheads="1"/>
            </p:cNvSpPr>
            <p:nvPr/>
          </p:nvSpPr>
          <p:spPr bwMode="auto">
            <a:xfrm>
              <a:off x="1520" y="981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07" name="AutoShape 11"/>
            <p:cNvSpPr>
              <a:spLocks noChangeArrowheads="1"/>
            </p:cNvSpPr>
            <p:nvPr/>
          </p:nvSpPr>
          <p:spPr bwMode="auto">
            <a:xfrm>
              <a:off x="1883" y="981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411413" y="1557338"/>
            <a:ext cx="1728787" cy="935037"/>
            <a:chOff x="3515" y="1117"/>
            <a:chExt cx="1089" cy="589"/>
          </a:xfrm>
        </p:grpSpPr>
        <p:sp>
          <p:nvSpPr>
            <p:cNvPr id="464909" name="AutoShape 13"/>
            <p:cNvSpPr>
              <a:spLocks noChangeArrowheads="1"/>
            </p:cNvSpPr>
            <p:nvPr/>
          </p:nvSpPr>
          <p:spPr bwMode="auto">
            <a:xfrm>
              <a:off x="3515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10" name="AutoShape 14"/>
            <p:cNvSpPr>
              <a:spLocks noChangeArrowheads="1"/>
            </p:cNvSpPr>
            <p:nvPr/>
          </p:nvSpPr>
          <p:spPr bwMode="auto">
            <a:xfrm>
              <a:off x="3878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4911" name="AutoShape 15"/>
            <p:cNvSpPr>
              <a:spLocks noChangeArrowheads="1"/>
            </p:cNvSpPr>
            <p:nvPr/>
          </p:nvSpPr>
          <p:spPr bwMode="auto">
            <a:xfrm>
              <a:off x="4241" y="1117"/>
              <a:ext cx="363" cy="589"/>
            </a:xfrm>
            <a:prstGeom prst="bevel">
              <a:avLst>
                <a:gd name="adj" fmla="val 2121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4912" name="Text Box 16"/>
          <p:cNvSpPr txBox="1">
            <a:spLocks noChangeArrowheads="1"/>
          </p:cNvSpPr>
          <p:nvPr/>
        </p:nvSpPr>
        <p:spPr bwMode="auto">
          <a:xfrm>
            <a:off x="827088" y="2708275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>
              <a:latin typeface="Arial" charset="0"/>
              <a:cs typeface="Arial" charset="0"/>
            </a:endParaRPr>
          </a:p>
        </p:txBody>
      </p:sp>
      <p:graphicFrame>
        <p:nvGraphicFramePr>
          <p:cNvPr id="464913" name="Object 17"/>
          <p:cNvGraphicFramePr>
            <a:graphicFrameLocks noChangeAspect="1"/>
          </p:cNvGraphicFramePr>
          <p:nvPr/>
        </p:nvGraphicFramePr>
        <p:xfrm>
          <a:off x="1116013" y="3573463"/>
          <a:ext cx="1150937" cy="2087562"/>
        </p:xfrm>
        <a:graphic>
          <a:graphicData uri="http://schemas.openxmlformats.org/presentationml/2006/ole">
            <p:oleObj spid="_x0000_s1026" name="Формула" r:id="rId3" imgW="203040" imgH="393480" progId="">
              <p:embed/>
            </p:oleObj>
          </a:graphicData>
        </a:graphic>
      </p:graphicFrame>
      <p:sp>
        <p:nvSpPr>
          <p:cNvPr id="464914" name="Text Box 18"/>
          <p:cNvSpPr txBox="1">
            <a:spLocks noChangeArrowheads="1"/>
          </p:cNvSpPr>
          <p:nvPr/>
        </p:nvSpPr>
        <p:spPr bwMode="auto">
          <a:xfrm rot="10800000">
            <a:off x="2124075" y="4113213"/>
            <a:ext cx="11525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200">
                <a:latin typeface="Arial" charset="0"/>
                <a:cs typeface="Arial" charset="0"/>
              </a:rPr>
              <a:t>+</a:t>
            </a:r>
          </a:p>
        </p:txBody>
      </p:sp>
      <p:graphicFrame>
        <p:nvGraphicFramePr>
          <p:cNvPr id="464915" name="Object 19"/>
          <p:cNvGraphicFramePr>
            <a:graphicFrameLocks noChangeAspect="1"/>
          </p:cNvGraphicFramePr>
          <p:nvPr/>
        </p:nvGraphicFramePr>
        <p:xfrm>
          <a:off x="3348038" y="3573463"/>
          <a:ext cx="1304925" cy="2159000"/>
        </p:xfrm>
        <a:graphic>
          <a:graphicData uri="http://schemas.openxmlformats.org/presentationml/2006/ole">
            <p:oleObj spid="_x0000_s1027" name="Формула" r:id="rId4" imgW="203040" imgH="393480" progId="">
              <p:embed/>
            </p:oleObj>
          </a:graphicData>
        </a:graphic>
      </p:graphicFrame>
      <p:graphicFrame>
        <p:nvGraphicFramePr>
          <p:cNvPr id="464916" name="Object 20"/>
          <p:cNvGraphicFramePr>
            <a:graphicFrameLocks noChangeAspect="1"/>
          </p:cNvGraphicFramePr>
          <p:nvPr/>
        </p:nvGraphicFramePr>
        <p:xfrm>
          <a:off x="5580063" y="3644900"/>
          <a:ext cx="1722437" cy="2233613"/>
        </p:xfrm>
        <a:graphic>
          <a:graphicData uri="http://schemas.openxmlformats.org/presentationml/2006/ole">
            <p:oleObj spid="_x0000_s1028" name="Формула" r:id="rId5" imgW="203040" imgH="393480" progId="">
              <p:embed/>
            </p:oleObj>
          </a:graphicData>
        </a:graphic>
      </p:graphicFrame>
      <p:sp>
        <p:nvSpPr>
          <p:cNvPr id="464917" name="Text Box 21"/>
          <p:cNvSpPr txBox="1">
            <a:spLocks noChangeArrowheads="1"/>
          </p:cNvSpPr>
          <p:nvPr/>
        </p:nvSpPr>
        <p:spPr bwMode="auto">
          <a:xfrm>
            <a:off x="4787900" y="4149725"/>
            <a:ext cx="10795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464918" name="WordArt 22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8640762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Додавання дробів з однаковими знаменниками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4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63 0.00393 L 0.15365 -0.04931 C 0.16771 -0.06134 0.18872 -0.06806 0.21059 -0.06806 C 0.23559 -0.06806 0.25556 -0.06134 0.26962 -0.04931 L 0.33663 0.00393 " pathEditMode="relative" rAng="0" ptsTypes="FffFF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24 0.00393 L 0.17726 -0.04931 C 0.19132 -0.06134 0.21233 -0.06806 0.2342 -0.06806 C 0.2592 -0.06806 0.27917 -0.06134 0.29323 -0.04931 L 0.36024 0.00393 " pathEditMode="relative" rAng="0" ptsTypes="FffFF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6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6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6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6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8" grpId="0" animBg="1"/>
      <p:bldP spid="464899" grpId="0" animBg="1"/>
      <p:bldP spid="464900" grpId="0" animBg="1"/>
      <p:bldP spid="464901" grpId="0" animBg="1"/>
      <p:bldP spid="464902" grpId="0" animBg="1"/>
      <p:bldP spid="464903" grpId="0" animBg="1"/>
      <p:bldP spid="464904" grpId="0" animBg="1"/>
      <p:bldP spid="464914" grpId="0"/>
      <p:bldP spid="464917" grpId="0"/>
      <p:bldP spid="4649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465</Words>
  <Application>Microsoft Office PowerPoint</Application>
  <PresentationFormat>Экран (4:3)</PresentationFormat>
  <Paragraphs>106</Paragraphs>
  <Slides>19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Мета уроку: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Обчисліть: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17</cp:revision>
  <dcterms:created xsi:type="dcterms:W3CDTF">2020-01-04T19:45:44Z</dcterms:created>
  <dcterms:modified xsi:type="dcterms:W3CDTF">2020-01-11T17:03:29Z</dcterms:modified>
</cp:coreProperties>
</file>