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6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0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12719-AE1A-47E2-AB83-F45C6B4B1BA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1447-B27C-498C-A84A-CB90BE35BA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12719-AE1A-47E2-AB83-F45C6B4B1BA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1447-B27C-498C-A84A-CB90BE35BA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12719-AE1A-47E2-AB83-F45C6B4B1BA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1447-B27C-498C-A84A-CB90BE35BA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12719-AE1A-47E2-AB83-F45C6B4B1BA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1447-B27C-498C-A84A-CB90BE35BA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12719-AE1A-47E2-AB83-F45C6B4B1BA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1447-B27C-498C-A84A-CB90BE35BA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12719-AE1A-47E2-AB83-F45C6B4B1BA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1447-B27C-498C-A84A-CB90BE35BA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12719-AE1A-47E2-AB83-F45C6B4B1BA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1447-B27C-498C-A84A-CB90BE35BA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12719-AE1A-47E2-AB83-F45C6B4B1BA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1447-B27C-498C-A84A-CB90BE35BA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12719-AE1A-47E2-AB83-F45C6B4B1BA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1447-B27C-498C-A84A-CB90BE35BA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12719-AE1A-47E2-AB83-F45C6B4B1BA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1447-B27C-498C-A84A-CB90BE35BA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12719-AE1A-47E2-AB83-F45C6B4B1BA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A1447-B27C-498C-A84A-CB90BE35BA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12719-AE1A-47E2-AB83-F45C6B4B1BAD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A1447-B27C-498C-A84A-CB90BE35BA1C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1008112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Перше квітня</a:t>
            </a:r>
            <a:br>
              <a:rPr lang="uk-UA" sz="3200" dirty="0" smtClean="0"/>
            </a:br>
            <a:r>
              <a:rPr lang="uk-UA" sz="3200" dirty="0" smtClean="0"/>
              <a:t>Класна робота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1484784"/>
            <a:ext cx="5688632" cy="1752600"/>
          </a:xfrm>
        </p:spPr>
        <p:txBody>
          <a:bodyPr>
            <a:normAutofit fontScale="92500"/>
          </a:bodyPr>
          <a:lstStyle/>
          <a:p>
            <a:r>
              <a:rPr lang="uk-UA" b="1" i="1" dirty="0" err="1" smtClean="0">
                <a:solidFill>
                  <a:srgbClr val="002060"/>
                </a:solidFill>
              </a:rPr>
              <a:t>ПЧ</a:t>
            </a:r>
            <a:r>
              <a:rPr lang="uk-UA" b="1" i="1" dirty="0" smtClean="0">
                <a:solidFill>
                  <a:srgbClr val="002060"/>
                </a:solidFill>
              </a:rPr>
              <a:t> . </a:t>
            </a:r>
            <a:r>
              <a:rPr lang="uk-UA" b="1" i="1" dirty="0" err="1" smtClean="0">
                <a:solidFill>
                  <a:srgbClr val="002060"/>
                </a:solidFill>
              </a:rPr>
              <a:t>“Що</a:t>
            </a:r>
            <a:r>
              <a:rPr lang="uk-UA" b="1" i="1" dirty="0" smtClean="0">
                <a:solidFill>
                  <a:srgbClr val="002060"/>
                </a:solidFill>
              </a:rPr>
              <a:t> залишається після розказаної казки?” (Л. </a:t>
            </a:r>
            <a:r>
              <a:rPr lang="uk-UA" b="1" i="1" dirty="0" err="1" smtClean="0">
                <a:solidFill>
                  <a:srgbClr val="002060"/>
                </a:solidFill>
              </a:rPr>
              <a:t>Керролл</a:t>
            </a:r>
            <a:r>
              <a:rPr lang="uk-UA" b="1" i="1" dirty="0" smtClean="0">
                <a:solidFill>
                  <a:srgbClr val="002060"/>
                </a:solidFill>
              </a:rPr>
              <a:t>. </a:t>
            </a:r>
            <a:r>
              <a:rPr lang="uk-UA" b="1" i="1" dirty="0" err="1" smtClean="0">
                <a:solidFill>
                  <a:srgbClr val="002060"/>
                </a:solidFill>
              </a:rPr>
              <a:t>“Аліса</a:t>
            </a:r>
            <a:r>
              <a:rPr lang="uk-UA" b="1" i="1" dirty="0" smtClean="0">
                <a:solidFill>
                  <a:srgbClr val="002060"/>
                </a:solidFill>
              </a:rPr>
              <a:t> в </a:t>
            </a:r>
            <a:r>
              <a:rPr lang="uk-UA" b="1" i="1" dirty="0" err="1" smtClean="0">
                <a:solidFill>
                  <a:srgbClr val="002060"/>
                </a:solidFill>
              </a:rPr>
              <a:t>Задзеркаллі”</a:t>
            </a:r>
            <a:r>
              <a:rPr lang="uk-UA" b="1" i="1" dirty="0" smtClean="0">
                <a:solidFill>
                  <a:srgbClr val="002060"/>
                </a:solidFill>
              </a:rPr>
              <a:t>)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vivat_9789669422835_images_2266245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140968"/>
            <a:ext cx="2842917" cy="3518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6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0"/>
            <a:ext cx="1905000" cy="19240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Картинки по запросу бабочки анимация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0648"/>
            <a:ext cx="2332872" cy="2160240"/>
          </a:xfrm>
          <a:prstGeom prst="rect">
            <a:avLst/>
          </a:prstGeom>
          <a:noFill/>
        </p:spPr>
      </p:pic>
      <p:pic>
        <p:nvPicPr>
          <p:cNvPr id="26630" name="Picture 6" descr="Картинки по запросу бабочки анимация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880734">
            <a:off x="1183816" y="4773576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0664" cy="562074"/>
          </a:xfrm>
        </p:spPr>
        <p:txBody>
          <a:bodyPr>
            <a:normAutofit fontScale="90000"/>
          </a:bodyPr>
          <a:lstStyle/>
          <a:p>
            <a:r>
              <a:rPr lang="ru-RU" sz="3600" b="1" i="1" dirty="0" err="1">
                <a:solidFill>
                  <a:srgbClr val="002060"/>
                </a:solidFill>
              </a:rPr>
              <a:t>Бесіда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6491064" cy="561662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Де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дія</a:t>
            </a:r>
            <a:r>
              <a:rPr lang="ru-RU" dirty="0"/>
              <a:t> </a:t>
            </a:r>
            <a:r>
              <a:rPr lang="ru-RU" dirty="0" err="1"/>
              <a:t>казки</a:t>
            </a:r>
            <a:r>
              <a:rPr lang="ru-RU" dirty="0"/>
              <a:t>?</a:t>
            </a:r>
          </a:p>
          <a:p>
            <a:pPr lvl="0"/>
            <a:r>
              <a:rPr lang="ru-RU" dirty="0" err="1"/>
              <a:t>Назвіть</a:t>
            </a:r>
            <a:r>
              <a:rPr lang="ru-RU" dirty="0"/>
              <a:t> </a:t>
            </a:r>
            <a:r>
              <a:rPr lang="ru-RU" dirty="0" err="1"/>
              <a:t>персонажів</a:t>
            </a:r>
            <a:r>
              <a:rPr lang="ru-RU" dirty="0"/>
              <a:t> </a:t>
            </a:r>
            <a:r>
              <a:rPr lang="ru-RU" dirty="0" err="1"/>
              <a:t>казки</a:t>
            </a:r>
            <a:r>
              <a:rPr lang="ru-RU" dirty="0"/>
              <a:t> «</a:t>
            </a:r>
            <a:r>
              <a:rPr lang="ru-RU" dirty="0" err="1"/>
              <a:t>Аліса</a:t>
            </a:r>
            <a:r>
              <a:rPr lang="ru-RU" dirty="0"/>
              <a:t> в </a:t>
            </a:r>
            <a:r>
              <a:rPr lang="ru-RU" dirty="0" err="1"/>
              <a:t>Задзеркаллі</a:t>
            </a:r>
            <a:r>
              <a:rPr lang="ru-RU" dirty="0"/>
              <a:t>».</a:t>
            </a:r>
          </a:p>
          <a:p>
            <a:pPr lvl="0"/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них </a:t>
            </a:r>
            <a:r>
              <a:rPr lang="ru-RU" dirty="0" err="1"/>
              <a:t>викликав</a:t>
            </a:r>
            <a:r>
              <a:rPr lang="ru-RU" dirty="0"/>
              <a:t> у вас </a:t>
            </a:r>
            <a:r>
              <a:rPr lang="ru-RU" dirty="0" err="1"/>
              <a:t>симпатію</a:t>
            </a:r>
            <a:r>
              <a:rPr lang="ru-RU" dirty="0"/>
              <a:t>, а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антипатію</a:t>
            </a:r>
            <a:r>
              <a:rPr lang="ru-RU" dirty="0"/>
              <a:t>?</a:t>
            </a:r>
          </a:p>
          <a:p>
            <a:pPr lvl="0"/>
            <a:r>
              <a:rPr lang="ru-RU" dirty="0" err="1"/>
              <a:t>Що</a:t>
            </a:r>
            <a:r>
              <a:rPr lang="ru-RU" dirty="0"/>
              <a:t> вас </a:t>
            </a:r>
            <a:r>
              <a:rPr lang="ru-RU" dirty="0" err="1"/>
              <a:t>вразило</a:t>
            </a:r>
            <a:r>
              <a:rPr lang="ru-RU" dirty="0"/>
              <a:t> в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Задзеркалля</a:t>
            </a:r>
            <a:r>
              <a:rPr lang="ru-RU" dirty="0"/>
              <a:t>?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незвично</a:t>
            </a:r>
            <a:r>
              <a:rPr lang="ru-RU" dirty="0"/>
              <a:t>?</a:t>
            </a:r>
          </a:p>
          <a:p>
            <a:pPr lvl="0"/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властиво</a:t>
            </a:r>
            <a:r>
              <a:rPr lang="ru-RU" dirty="0"/>
              <a:t> </a:t>
            </a:r>
            <a:r>
              <a:rPr lang="ru-RU" dirty="0" err="1"/>
              <a:t>мешканцям</a:t>
            </a:r>
            <a:r>
              <a:rPr lang="ru-RU" dirty="0"/>
              <a:t> </a:t>
            </a:r>
            <a:r>
              <a:rPr lang="ru-RU" dirty="0" err="1"/>
              <a:t>казкової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?</a:t>
            </a:r>
          </a:p>
          <a:p>
            <a:pPr lvl="0"/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епізоди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книги вам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запам’ятались</a:t>
            </a:r>
            <a:r>
              <a:rPr lang="ru-RU" dirty="0"/>
              <a:t>?</a:t>
            </a:r>
          </a:p>
          <a:p>
            <a:pPr lvl="0"/>
            <a:r>
              <a:rPr lang="ru-RU" dirty="0" err="1"/>
              <a:t>Що</a:t>
            </a:r>
            <a:r>
              <a:rPr lang="ru-RU" dirty="0"/>
              <a:t> нового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цікавого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дізналися</a:t>
            </a:r>
            <a:r>
              <a:rPr lang="ru-RU" dirty="0"/>
              <a:t> для себе, прочитавши книгу?</a:t>
            </a:r>
          </a:p>
          <a:p>
            <a:endParaRPr lang="ru-RU" dirty="0"/>
          </a:p>
        </p:txBody>
      </p:sp>
      <p:pic>
        <p:nvPicPr>
          <p:cNvPr id="4" name="Рисунок 3" descr="images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47492"/>
            <a:ext cx="1958617" cy="3497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alisa-v-zadzerkall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3789040"/>
            <a:ext cx="1974599" cy="2900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Картинки по запросу бабочки анимация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04664"/>
            <a:ext cx="1244198" cy="11521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>
            <a:normAutofit fontScale="90000"/>
          </a:bodyPr>
          <a:lstStyle/>
          <a:p>
            <a:r>
              <a:rPr lang="ru-RU" b="1" i="1" dirty="0" err="1">
                <a:solidFill>
                  <a:srgbClr val="002060"/>
                </a:solidFill>
              </a:rPr>
              <a:t>Гра</a:t>
            </a:r>
            <a:r>
              <a:rPr lang="ru-RU" b="1" i="1" dirty="0">
                <a:solidFill>
                  <a:srgbClr val="002060"/>
                </a:solidFill>
              </a:rPr>
              <a:t> «</a:t>
            </a:r>
            <a:r>
              <a:rPr lang="ru-RU" b="1" i="1" dirty="0" err="1">
                <a:solidFill>
                  <a:srgbClr val="002060"/>
                </a:solidFill>
              </a:rPr>
              <a:t>Задзеркальні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фантазії</a:t>
            </a:r>
            <a:r>
              <a:rPr lang="ru-RU" b="1" i="1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600201"/>
            <a:ext cx="6552728" cy="2980928"/>
          </a:xfrm>
        </p:spPr>
        <p:txBody>
          <a:bodyPr>
            <a:normAutofit lnSpcReduction="10000"/>
          </a:bodyPr>
          <a:lstStyle/>
          <a:p>
            <a:pPr lvl="0" algn="ctr"/>
            <a:r>
              <a:rPr lang="ru-RU" b="1" i="1" dirty="0" err="1"/>
              <a:t>Вигадати</a:t>
            </a:r>
            <a:r>
              <a:rPr lang="ru-RU" b="1" i="1" dirty="0"/>
              <a:t> </a:t>
            </a:r>
            <a:r>
              <a:rPr lang="ru-RU" b="1" i="1" dirty="0" err="1"/>
              <a:t>й</a:t>
            </a:r>
            <a:r>
              <a:rPr lang="ru-RU" b="1" i="1" dirty="0"/>
              <a:t> </a:t>
            </a:r>
            <a:r>
              <a:rPr lang="ru-RU" b="1" i="1" dirty="0" err="1"/>
              <a:t>описати</a:t>
            </a:r>
            <a:r>
              <a:rPr lang="ru-RU" b="1" i="1" dirty="0"/>
              <a:t> </a:t>
            </a:r>
            <a:r>
              <a:rPr lang="ru-RU" dirty="0"/>
              <a:t>книгу, школу, </a:t>
            </a:r>
            <a:r>
              <a:rPr lang="ru-RU" dirty="0" err="1"/>
              <a:t>країну</a:t>
            </a:r>
            <a:r>
              <a:rPr lang="ru-RU" dirty="0"/>
              <a:t>, де все </a:t>
            </a:r>
            <a:r>
              <a:rPr lang="ru-RU" dirty="0" err="1"/>
              <a:t>навпаки</a:t>
            </a:r>
            <a:r>
              <a:rPr lang="ru-RU" dirty="0"/>
              <a:t>. </a:t>
            </a:r>
            <a:r>
              <a:rPr lang="ru-RU" dirty="0" err="1"/>
              <a:t>Вигадати</a:t>
            </a:r>
            <a:r>
              <a:rPr lang="ru-RU" dirty="0"/>
              <a:t> </a:t>
            </a:r>
            <a:r>
              <a:rPr lang="ru-RU" dirty="0" err="1"/>
              <a:t>квіти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роблять</a:t>
            </a:r>
            <a:r>
              <a:rPr lang="ru-RU" dirty="0"/>
              <a:t>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 smtClean="0"/>
              <a:t>незвичне</a:t>
            </a:r>
            <a:r>
              <a:rPr lang="ru-RU" dirty="0" smtClean="0"/>
              <a:t>; </a:t>
            </a:r>
            <a:r>
              <a:rPr lang="ru-RU" dirty="0" err="1" smtClean="0"/>
              <a:t>незвичні</a:t>
            </a:r>
            <a:r>
              <a:rPr lang="ru-RU" dirty="0" smtClean="0"/>
              <a:t> </a:t>
            </a:r>
            <a:r>
              <a:rPr lang="ru-RU" dirty="0" err="1" smtClean="0"/>
              <a:t>картини</a:t>
            </a:r>
            <a:r>
              <a:rPr lang="ru-RU" dirty="0" smtClean="0"/>
              <a:t>; </a:t>
            </a:r>
            <a:r>
              <a:rPr lang="ru-RU" dirty="0"/>
              <a:t>причину,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 smtClean="0"/>
              <a:t>вирости</a:t>
            </a:r>
            <a:r>
              <a:rPr lang="ru-RU" dirty="0" smtClean="0"/>
              <a:t>; </a:t>
            </a:r>
            <a:r>
              <a:rPr lang="ru-RU" dirty="0" err="1"/>
              <a:t>дивних</a:t>
            </a:r>
            <a:r>
              <a:rPr lang="ru-RU" dirty="0"/>
              <a:t> комах </a:t>
            </a:r>
            <a:r>
              <a:rPr lang="ru-RU" dirty="0" err="1"/>
              <a:t>і</a:t>
            </a:r>
            <a:r>
              <a:rPr lang="ru-RU" dirty="0"/>
              <a:t> т.д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wicca-livre-ombr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4581128"/>
            <a:ext cx="3528392" cy="2011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Картинки по запросу зеркало анимация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2656"/>
            <a:ext cx="1331640" cy="1758282"/>
          </a:xfrm>
          <a:prstGeom prst="rect">
            <a:avLst/>
          </a:prstGeom>
          <a:noFill/>
        </p:spPr>
      </p:pic>
      <p:pic>
        <p:nvPicPr>
          <p:cNvPr id="6" name="Picture 4" descr="Картинки по запросу бабочки анимация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1412776"/>
            <a:ext cx="1828816" cy="16934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778098"/>
          </a:xfrm>
        </p:spPr>
        <p:txBody>
          <a:bodyPr>
            <a:normAutofit/>
          </a:bodyPr>
          <a:lstStyle/>
          <a:p>
            <a:r>
              <a:rPr lang="ru-RU" sz="3600" b="1" i="1" dirty="0" err="1">
                <a:solidFill>
                  <a:srgbClr val="002060"/>
                </a:solidFill>
              </a:rPr>
              <a:t>Бесіда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12776"/>
            <a:ext cx="3744416" cy="424847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сподобалась</a:t>
            </a:r>
            <a:r>
              <a:rPr lang="ru-RU" dirty="0"/>
              <a:t> вам </a:t>
            </a:r>
            <a:r>
              <a:rPr lang="ru-RU" dirty="0" err="1"/>
              <a:t>казка</a:t>
            </a:r>
            <a:r>
              <a:rPr lang="ru-RU" dirty="0"/>
              <a:t>?</a:t>
            </a:r>
          </a:p>
          <a:p>
            <a:pPr lvl="0"/>
            <a:r>
              <a:rPr lang="ru-RU" dirty="0"/>
              <a:t>Чим </a:t>
            </a:r>
            <a:r>
              <a:rPr lang="ru-RU" dirty="0" err="1"/>
              <a:t>саме</a:t>
            </a:r>
            <a:r>
              <a:rPr lang="ru-RU" dirty="0"/>
              <a:t>?</a:t>
            </a:r>
          </a:p>
          <a:p>
            <a:pPr lvl="0"/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хотіли</a:t>
            </a:r>
            <a:r>
              <a:rPr lang="ru-RU" dirty="0"/>
              <a:t> б </a:t>
            </a:r>
            <a:r>
              <a:rPr lang="ru-RU" dirty="0" err="1"/>
              <a:t>ви</a:t>
            </a:r>
            <a:r>
              <a:rPr lang="ru-RU" dirty="0"/>
              <a:t> бути </a:t>
            </a:r>
            <a:r>
              <a:rPr lang="ru-RU" dirty="0" err="1"/>
              <a:t>схожі</a:t>
            </a:r>
            <a:r>
              <a:rPr lang="ru-RU" dirty="0"/>
              <a:t> на </a:t>
            </a:r>
            <a:r>
              <a:rPr lang="ru-RU" dirty="0" err="1"/>
              <a:t>Алісу</a:t>
            </a:r>
            <a:r>
              <a:rPr lang="ru-RU" dirty="0"/>
              <a:t>?</a:t>
            </a:r>
          </a:p>
          <a:p>
            <a:pPr lvl="0"/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хотіли</a:t>
            </a:r>
            <a:r>
              <a:rPr lang="ru-RU" dirty="0"/>
              <a:t> б бути </a:t>
            </a:r>
            <a:r>
              <a:rPr lang="ru-RU" dirty="0" err="1"/>
              <a:t>героїнею</a:t>
            </a:r>
            <a:r>
              <a:rPr lang="ru-RU" dirty="0"/>
              <a:t> </a:t>
            </a:r>
            <a:r>
              <a:rPr lang="ru-RU" dirty="0" err="1"/>
              <a:t>казки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опинитись</a:t>
            </a:r>
            <a:r>
              <a:rPr lang="ru-RU" dirty="0"/>
              <a:t> в </a:t>
            </a:r>
            <a:r>
              <a:rPr lang="ru-RU" dirty="0" err="1"/>
              <a:t>Країні</a:t>
            </a:r>
            <a:r>
              <a:rPr lang="ru-RU" dirty="0"/>
              <a:t> Див, в </a:t>
            </a:r>
            <a:r>
              <a:rPr lang="ru-RU" dirty="0" err="1"/>
              <a:t>Задзеркаллі</a:t>
            </a:r>
            <a:r>
              <a:rPr lang="ru-RU" dirty="0"/>
              <a:t>?</a:t>
            </a:r>
          </a:p>
          <a:p>
            <a:endParaRPr lang="ru-RU" dirty="0"/>
          </a:p>
        </p:txBody>
      </p:sp>
      <p:pic>
        <p:nvPicPr>
          <p:cNvPr id="4" name="Рисунок 3" descr="img-v-londone-otkroetsya-vystavka-posvyashhennaya-alise-v-strane-chudes-5138_6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23363">
            <a:off x="4750927" y="516554"/>
            <a:ext cx="3974595" cy="3907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alisa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509120"/>
            <a:ext cx="3136929" cy="1791469"/>
          </a:xfrm>
          <a:prstGeom prst="rect">
            <a:avLst/>
          </a:prstGeom>
        </p:spPr>
      </p:pic>
      <p:pic>
        <p:nvPicPr>
          <p:cNvPr id="6" name="Picture 4" descr="Картинки по запросу бабочки анимация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0648"/>
            <a:ext cx="1647318" cy="1525417"/>
          </a:xfrm>
          <a:prstGeom prst="rect">
            <a:avLst/>
          </a:prstGeom>
          <a:noFill/>
        </p:spPr>
      </p:pic>
      <p:pic>
        <p:nvPicPr>
          <p:cNvPr id="7" name="Picture 4" descr="Картинки по запросу бабочки анимация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5445224"/>
            <a:ext cx="1872208" cy="173366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161</Words>
  <Application>Microsoft Office PowerPoint</Application>
  <PresentationFormat>Екран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5" baseType="lpstr">
      <vt:lpstr>Тема Office</vt:lpstr>
      <vt:lpstr>Перше квітня Класна робота</vt:lpstr>
      <vt:lpstr>Бесіда</vt:lpstr>
      <vt:lpstr>Гра «Задзеркальні фантазії»</vt:lpstr>
      <vt:lpstr>Бесіда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Двадцять друге березня Класна робота</dc:title>
  <dc:creator>User</dc:creator>
  <cp:lastModifiedBy>Admin</cp:lastModifiedBy>
  <cp:revision>23</cp:revision>
  <dcterms:created xsi:type="dcterms:W3CDTF">2018-03-21T13:48:14Z</dcterms:created>
  <dcterms:modified xsi:type="dcterms:W3CDTF">2022-04-01T07:09:31Z</dcterms:modified>
</cp:coreProperties>
</file>