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0" r:id="rId5"/>
    <p:sldId id="264" r:id="rId6"/>
    <p:sldId id="265" r:id="rId7"/>
    <p:sldId id="266" r:id="rId8"/>
    <p:sldId id="262" r:id="rId9"/>
    <p:sldId id="259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BE59-A892-48A3-ABE2-24771F6204CC}" type="datetimeFigureOut">
              <a:rPr lang="uk-UA" smtClean="0"/>
              <a:pPr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4F1D-AB37-4AA7-B5C9-6D5A72476AE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6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16.gif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gif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5536" y="2204864"/>
            <a:ext cx="3024336" cy="2952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804248" y="1052736"/>
            <a:ext cx="1368152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3275856" y="3068960"/>
            <a:ext cx="273630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314" name="Picture 2" descr="Ð ÐµÐ·ÑÐ»ÑÑÐ°Ñ Ð¿Ð¾ÑÑÐºÑ Ð·Ð¾Ð±ÑÐ°Ð¶ÐµÐ½Ñ Ð·Ð° Ð·Ð°Ð¿Ð¸ÑÐ¾Ð¼ &quot;ÑÐ¼Ð°Ð¹Ð»Ð¸Ðº Ð·Ð¾Ð±ÑÐ°Ð¶ÐµÐ½Ð½Ñ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08" b="16881"/>
          <a:stretch>
            <a:fillRect/>
          </a:stretch>
        </p:blipFill>
        <p:spPr bwMode="auto">
          <a:xfrm rot="21375941">
            <a:off x="138311" y="1611896"/>
            <a:ext cx="6259649" cy="4451283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Ð¿ÑÐ¸Ð½Ñ Ñ Ð¿ÑÐ¸Ð½ÑÐµÑÐ°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4" t="14799" r="3702" b="2731"/>
          <a:stretch>
            <a:fillRect/>
          </a:stretch>
        </p:blipFill>
        <p:spPr bwMode="auto">
          <a:xfrm>
            <a:off x="5364088" y="332655"/>
            <a:ext cx="3987711" cy="65253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3068960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шкала динаміки</a:t>
            </a:r>
          </a:p>
          <a:p>
            <a:pPr algn="ctr"/>
            <a:r>
              <a:rPr lang="uk-UA" sz="5400" b="1" i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Розучува</a:t>
            </a:r>
            <a:r>
              <a:rPr lang="uk-UA" sz="5400" b="1" i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ння </a:t>
            </a:r>
            <a:r>
              <a:rPr lang="uk-UA" sz="5400" b="1" i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пісні  «Все  це  потрібно  мені»</a:t>
            </a:r>
            <a:endParaRPr lang="uk-UA" sz="6000" b="1" i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Овал 97"/>
          <p:cNvSpPr/>
          <p:nvPr/>
        </p:nvSpPr>
        <p:spPr>
          <a:xfrm>
            <a:off x="7884368" y="4725144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/>
          <p:cNvSpPr/>
          <p:nvPr/>
        </p:nvSpPr>
        <p:spPr>
          <a:xfrm>
            <a:off x="827584" y="4149080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Овал 94"/>
          <p:cNvSpPr/>
          <p:nvPr/>
        </p:nvSpPr>
        <p:spPr>
          <a:xfrm>
            <a:off x="827584" y="3212976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339752" y="116632"/>
            <a:ext cx="2232248" cy="6741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52400" h="152400" prst="angle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TextBox 72"/>
          <p:cNvSpPr txBox="1"/>
          <p:nvPr/>
        </p:nvSpPr>
        <p:spPr>
          <a:xfrm>
            <a:off x="4572000" y="1484784"/>
            <a:ext cx="1224136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fff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mp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pp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ppp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483768" y="1628800"/>
            <a:ext cx="576064" cy="57606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Овал 74"/>
          <p:cNvSpPr/>
          <p:nvPr/>
        </p:nvSpPr>
        <p:spPr>
          <a:xfrm>
            <a:off x="2483768" y="2276872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/>
          <p:cNvSpPr/>
          <p:nvPr/>
        </p:nvSpPr>
        <p:spPr>
          <a:xfrm>
            <a:off x="2483768" y="2924944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Овал 76"/>
          <p:cNvSpPr/>
          <p:nvPr/>
        </p:nvSpPr>
        <p:spPr>
          <a:xfrm>
            <a:off x="2483768" y="3573016"/>
            <a:ext cx="576064" cy="57606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Овал 78"/>
          <p:cNvSpPr/>
          <p:nvPr/>
        </p:nvSpPr>
        <p:spPr>
          <a:xfrm>
            <a:off x="2483768" y="4221088"/>
            <a:ext cx="576064" cy="5760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Овал 79"/>
          <p:cNvSpPr/>
          <p:nvPr/>
        </p:nvSpPr>
        <p:spPr>
          <a:xfrm>
            <a:off x="2483768" y="486916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Овал 80"/>
          <p:cNvSpPr/>
          <p:nvPr/>
        </p:nvSpPr>
        <p:spPr>
          <a:xfrm>
            <a:off x="2483768" y="5517232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/>
          <p:cNvSpPr/>
          <p:nvPr/>
        </p:nvSpPr>
        <p:spPr>
          <a:xfrm>
            <a:off x="2483768" y="6165304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65" name="Picture 17" descr="D:\наочність музика\94587d747101b238d290bcfc4c1551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DF6"/>
              </a:clrFrom>
              <a:clrTo>
                <a:srgbClr val="FAFD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32656"/>
            <a:ext cx="1924003" cy="125784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5524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5580112" y="1484784"/>
            <a:ext cx="252028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fff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fortissimo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forte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mezzoforte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mezzopiano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piano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pianissimo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ppp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707904" y="16288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3707904" y="227687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3707904" y="292494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3707904" y="3573016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/>
          <p:cNvSpPr/>
          <p:nvPr/>
        </p:nvSpPr>
        <p:spPr>
          <a:xfrm>
            <a:off x="3707904" y="422108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Овал 89"/>
          <p:cNvSpPr/>
          <p:nvPr/>
        </p:nvSpPr>
        <p:spPr>
          <a:xfrm>
            <a:off x="3707904" y="486916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Овал 90"/>
          <p:cNvSpPr/>
          <p:nvPr/>
        </p:nvSpPr>
        <p:spPr>
          <a:xfrm>
            <a:off x="3707904" y="551723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Овал 91"/>
          <p:cNvSpPr/>
          <p:nvPr/>
        </p:nvSpPr>
        <p:spPr>
          <a:xfrm>
            <a:off x="3707904" y="616530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3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22159">
            <a:off x="2831749" y="5667073"/>
            <a:ext cx="986961" cy="986961"/>
          </a:xfrm>
          <a:prstGeom prst="rect">
            <a:avLst/>
          </a:prstGeom>
          <a:noFill/>
        </p:spPr>
      </p:pic>
      <p:sp>
        <p:nvSpPr>
          <p:cNvPr id="93" name="TextBox 92"/>
          <p:cNvSpPr txBox="1"/>
          <p:nvPr/>
        </p:nvSpPr>
        <p:spPr>
          <a:xfrm>
            <a:off x="4716016" y="18864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динамічний термометр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4" name="Picture 6" descr="ÐÐ°ÑÑÐ¸Ð½ÐºÐ¸ Ð¿Ð¾ Ð·Ð°Ð¿ÑÐ¾ÑÑ Ð¿ÑÐ¸Ð½Ñ Ñ Ð¿ÑÐ¸Ð½ÑÐµÑÐ° Ð·Ð¾Ð±ÑÐ°Ð¶ÐµÐ½Ð½Ñ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764"/>
          <a:stretch>
            <a:fillRect/>
          </a:stretch>
        </p:blipFill>
        <p:spPr bwMode="auto">
          <a:xfrm>
            <a:off x="107504" y="2440160"/>
            <a:ext cx="1907704" cy="4417840"/>
          </a:xfrm>
          <a:prstGeom prst="rect">
            <a:avLst/>
          </a:prstGeom>
          <a:noFill/>
        </p:spPr>
      </p:pic>
      <p:pic>
        <p:nvPicPr>
          <p:cNvPr id="9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41"/>
          <a:stretch>
            <a:fillRect/>
          </a:stretch>
        </p:blipFill>
        <p:spPr bwMode="auto">
          <a:xfrm>
            <a:off x="7380312" y="3977680"/>
            <a:ext cx="1656184" cy="2880320"/>
          </a:xfrm>
          <a:prstGeom prst="rect">
            <a:avLst/>
          </a:prstGeom>
          <a:noFill/>
        </p:spPr>
      </p:pic>
      <p:pic>
        <p:nvPicPr>
          <p:cNvPr id="99" name="Picture 2" descr="Ð ÐµÐ·ÑÐ»ÑÑÐ°Ñ Ð¿Ð¾ÑÑÐºÑ Ð·Ð¾Ð±ÑÐ°Ð¶ÐµÐ½Ñ Ð·Ð° Ð·Ð°Ð¿Ð¸ÑÐ¾Ð¼ &quot;Ð»ÑÑÐ°Ðº Ð·Ð¾Ð±ÑÐ°Ð¶ÐµÐ½Ð½Ñ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700808"/>
            <a:ext cx="787218" cy="435706"/>
          </a:xfrm>
          <a:prstGeom prst="rect">
            <a:avLst/>
          </a:prstGeom>
          <a:noFill/>
        </p:spPr>
      </p:pic>
      <p:pic>
        <p:nvPicPr>
          <p:cNvPr id="1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068960"/>
            <a:ext cx="550348" cy="453228"/>
          </a:xfrm>
          <a:prstGeom prst="rect">
            <a:avLst/>
          </a:prstGeom>
          <a:noFill/>
        </p:spPr>
      </p:pic>
      <p:pic>
        <p:nvPicPr>
          <p:cNvPr id="10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4"/>
          <a:stretch>
            <a:fillRect/>
          </a:stretch>
        </p:blipFill>
        <p:spPr bwMode="auto">
          <a:xfrm>
            <a:off x="3779912" y="3573016"/>
            <a:ext cx="432048" cy="594066"/>
          </a:xfrm>
          <a:prstGeom prst="rect">
            <a:avLst/>
          </a:prstGeom>
          <a:noFill/>
        </p:spPr>
      </p:pic>
      <p:pic>
        <p:nvPicPr>
          <p:cNvPr id="102" name="Picture 8" descr="Ð ÐµÐ·ÑÐ»ÑÑÐ°Ñ Ð¿Ð¾ÑÑÐºÑ Ð·Ð¾Ð±ÑÐ°Ð¶ÐµÐ½Ñ Ð·Ð° Ð·Ð°Ð¿Ð¸ÑÐ¾Ð¼ &quot;Ð¼Ð¸ÑÐºÐ° Ð·Ð¾Ð±ÑÐ°Ð¶ÐµÐ½Ð½Ñ&quot;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013176"/>
            <a:ext cx="648072" cy="461057"/>
          </a:xfrm>
          <a:prstGeom prst="rect">
            <a:avLst/>
          </a:prstGeom>
          <a:noFill/>
        </p:spPr>
      </p:pic>
      <p:pic>
        <p:nvPicPr>
          <p:cNvPr id="103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293096"/>
            <a:ext cx="666905" cy="504056"/>
          </a:xfrm>
          <a:prstGeom prst="rect">
            <a:avLst/>
          </a:prstGeom>
          <a:noFill/>
        </p:spPr>
      </p:pic>
      <p:pic>
        <p:nvPicPr>
          <p:cNvPr id="104" name="Picture 12" descr="Ð ÐµÐ·ÑÐ»ÑÑÐ°Ñ Ð¿Ð¾ÑÑÐºÑ Ð·Ð¾Ð±ÑÐ°Ð¶ÐµÐ½Ñ Ð·Ð° Ð·Ð°Ð¿Ð¸ÑÐ¾Ð¼ &quot;Ð¼Ð°Ð»Ñ Ð² ÐºÐ¾Ð»Ð¸ÑÑÑ Ð·Ð¾Ð±ÑÐ°Ð¶ÐµÐ½Ð½Ñ&quot;"/>
          <p:cNvPicPr>
            <a:picLocks noChangeAspect="1" noChangeArrowheads="1"/>
          </p:cNvPicPr>
          <p:nvPr/>
        </p:nvPicPr>
        <p:blipFill>
          <a:blip r:embed="rId13" cstate="print"/>
          <a:srcRect l="14223" r="10595"/>
          <a:stretch>
            <a:fillRect/>
          </a:stretch>
        </p:blipFill>
        <p:spPr bwMode="auto">
          <a:xfrm>
            <a:off x="3635896" y="6137920"/>
            <a:ext cx="812041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наочно-роздатковий м\21078722_851052221726777_7649386474079093965_n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517232"/>
            <a:ext cx="453802" cy="577712"/>
          </a:xfrm>
          <a:prstGeom prst="rect">
            <a:avLst/>
          </a:prstGeom>
          <a:noFill/>
        </p:spPr>
      </p:pic>
      <p:pic>
        <p:nvPicPr>
          <p:cNvPr id="105" name="Picture 17" descr="5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2276872"/>
            <a:ext cx="732187" cy="433586"/>
          </a:xfrm>
          <a:prstGeom prst="rect">
            <a:avLst/>
          </a:prstGeom>
          <a:noFill/>
        </p:spPr>
      </p:pic>
      <p:pic>
        <p:nvPicPr>
          <p:cNvPr id="84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991">
            <a:off x="6759676" y="5753837"/>
            <a:ext cx="1076727" cy="10767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1042 -0.3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5504 -0.40949 " pathEditMode="relative" ptsTypes="AA">
                                      <p:cBhvr>
                                        <p:cTn id="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Овал 97"/>
          <p:cNvSpPr/>
          <p:nvPr/>
        </p:nvSpPr>
        <p:spPr>
          <a:xfrm>
            <a:off x="7884368" y="4725144"/>
            <a:ext cx="576064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/>
          <p:cNvSpPr/>
          <p:nvPr/>
        </p:nvSpPr>
        <p:spPr>
          <a:xfrm>
            <a:off x="827584" y="4149080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Овал 94"/>
          <p:cNvSpPr/>
          <p:nvPr/>
        </p:nvSpPr>
        <p:spPr>
          <a:xfrm>
            <a:off x="827584" y="3212976"/>
            <a:ext cx="86409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339752" y="116632"/>
            <a:ext cx="2232248" cy="6741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52400" h="152400" prst="angle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TextBox 72"/>
          <p:cNvSpPr txBox="1"/>
          <p:nvPr/>
        </p:nvSpPr>
        <p:spPr>
          <a:xfrm>
            <a:off x="4572000" y="1484784"/>
            <a:ext cx="1224136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fff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mp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pp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ppp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483768" y="1628800"/>
            <a:ext cx="576064" cy="57606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Овал 74"/>
          <p:cNvSpPr/>
          <p:nvPr/>
        </p:nvSpPr>
        <p:spPr>
          <a:xfrm>
            <a:off x="2483768" y="2276872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/>
          <p:cNvSpPr/>
          <p:nvPr/>
        </p:nvSpPr>
        <p:spPr>
          <a:xfrm>
            <a:off x="2483768" y="2924944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Овал 76"/>
          <p:cNvSpPr/>
          <p:nvPr/>
        </p:nvSpPr>
        <p:spPr>
          <a:xfrm>
            <a:off x="2483768" y="3573016"/>
            <a:ext cx="576064" cy="57606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Овал 78"/>
          <p:cNvSpPr/>
          <p:nvPr/>
        </p:nvSpPr>
        <p:spPr>
          <a:xfrm>
            <a:off x="2483768" y="4221088"/>
            <a:ext cx="576064" cy="5760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Овал 79"/>
          <p:cNvSpPr/>
          <p:nvPr/>
        </p:nvSpPr>
        <p:spPr>
          <a:xfrm>
            <a:off x="2483768" y="486916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Овал 80"/>
          <p:cNvSpPr/>
          <p:nvPr/>
        </p:nvSpPr>
        <p:spPr>
          <a:xfrm>
            <a:off x="2483768" y="5517232"/>
            <a:ext cx="576064" cy="5760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/>
          <p:cNvSpPr/>
          <p:nvPr/>
        </p:nvSpPr>
        <p:spPr>
          <a:xfrm>
            <a:off x="2483768" y="6165304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7950" h="107950" prst="angle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65" name="Picture 17" descr="D:\наочність музика\94587d747101b238d290bcfc4c1551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DF6"/>
              </a:clrFrom>
              <a:clrTo>
                <a:srgbClr val="FAFD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32656"/>
            <a:ext cx="1924003" cy="125784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5524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5580112" y="1484784"/>
            <a:ext cx="252028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fff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fortissimo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forte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mezzoforte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mezzopiano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piano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pianissimo</a:t>
            </a:r>
            <a:endParaRPr lang="uk-UA" sz="2800" b="1" dirty="0" smtClean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b="1" dirty="0" err="1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ppp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707904" y="16288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/>
          <p:cNvSpPr/>
          <p:nvPr/>
        </p:nvSpPr>
        <p:spPr>
          <a:xfrm>
            <a:off x="3707904" y="227687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вал 86"/>
          <p:cNvSpPr/>
          <p:nvPr/>
        </p:nvSpPr>
        <p:spPr>
          <a:xfrm>
            <a:off x="3707904" y="292494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Овал 87"/>
          <p:cNvSpPr/>
          <p:nvPr/>
        </p:nvSpPr>
        <p:spPr>
          <a:xfrm>
            <a:off x="3707904" y="3573016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/>
          <p:cNvSpPr/>
          <p:nvPr/>
        </p:nvSpPr>
        <p:spPr>
          <a:xfrm>
            <a:off x="3707904" y="422108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Овал 89"/>
          <p:cNvSpPr/>
          <p:nvPr/>
        </p:nvSpPr>
        <p:spPr>
          <a:xfrm>
            <a:off x="3707904" y="486916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Овал 90"/>
          <p:cNvSpPr/>
          <p:nvPr/>
        </p:nvSpPr>
        <p:spPr>
          <a:xfrm>
            <a:off x="3707904" y="551723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Овал 91"/>
          <p:cNvSpPr/>
          <p:nvPr/>
        </p:nvSpPr>
        <p:spPr>
          <a:xfrm>
            <a:off x="3707904" y="616530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B16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TextBox 92"/>
          <p:cNvSpPr txBox="1"/>
          <p:nvPr/>
        </p:nvSpPr>
        <p:spPr>
          <a:xfrm>
            <a:off x="4716016" y="18864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динамічний термометр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4" name="Picture 6" descr="ÐÐ°ÑÑÐ¸Ð½ÐºÐ¸ Ð¿Ð¾ Ð·Ð°Ð¿ÑÐ¾ÑÑ Ð¿ÑÐ¸Ð½Ñ Ñ Ð¿ÑÐ¸Ð½ÑÐµÑÐ°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764"/>
          <a:stretch>
            <a:fillRect/>
          </a:stretch>
        </p:blipFill>
        <p:spPr bwMode="auto">
          <a:xfrm>
            <a:off x="107504" y="2440160"/>
            <a:ext cx="1907704" cy="4417840"/>
          </a:xfrm>
          <a:prstGeom prst="rect">
            <a:avLst/>
          </a:prstGeom>
          <a:noFill/>
        </p:spPr>
      </p:pic>
      <p:pic>
        <p:nvPicPr>
          <p:cNvPr id="9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41"/>
          <a:stretch>
            <a:fillRect/>
          </a:stretch>
        </p:blipFill>
        <p:spPr bwMode="auto">
          <a:xfrm>
            <a:off x="7380312" y="3977680"/>
            <a:ext cx="1656184" cy="2880320"/>
          </a:xfrm>
          <a:prstGeom prst="rect">
            <a:avLst/>
          </a:prstGeom>
          <a:noFill/>
        </p:spPr>
      </p:pic>
      <p:pic>
        <p:nvPicPr>
          <p:cNvPr id="99" name="Picture 2" descr="Ð ÐµÐ·ÑÐ»ÑÑÐ°Ñ Ð¿Ð¾ÑÑÐºÑ Ð·Ð¾Ð±ÑÐ°Ð¶ÐµÐ½Ñ Ð·Ð° Ð·Ð°Ð¿Ð¸ÑÐ¾Ð¼ &quot;Ð»ÑÑÐ°Ðº Ð·Ð¾Ð±ÑÐ°Ð¶ÐµÐ½Ð½Ñ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700808"/>
            <a:ext cx="787218" cy="435706"/>
          </a:xfrm>
          <a:prstGeom prst="rect">
            <a:avLst/>
          </a:prstGeom>
          <a:noFill/>
        </p:spPr>
      </p:pic>
      <p:pic>
        <p:nvPicPr>
          <p:cNvPr id="1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068960"/>
            <a:ext cx="550348" cy="453228"/>
          </a:xfrm>
          <a:prstGeom prst="rect">
            <a:avLst/>
          </a:prstGeom>
          <a:noFill/>
        </p:spPr>
      </p:pic>
      <p:pic>
        <p:nvPicPr>
          <p:cNvPr id="101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4"/>
          <a:stretch>
            <a:fillRect/>
          </a:stretch>
        </p:blipFill>
        <p:spPr bwMode="auto">
          <a:xfrm>
            <a:off x="3779912" y="3573016"/>
            <a:ext cx="432048" cy="594066"/>
          </a:xfrm>
          <a:prstGeom prst="rect">
            <a:avLst/>
          </a:prstGeom>
          <a:noFill/>
        </p:spPr>
      </p:pic>
      <p:pic>
        <p:nvPicPr>
          <p:cNvPr id="102" name="Picture 8" descr="Ð ÐµÐ·ÑÐ»ÑÑÐ°Ñ Ð¿Ð¾ÑÑÐºÑ Ð·Ð¾Ð±ÑÐ°Ð¶ÐµÐ½Ñ Ð·Ð° Ð·Ð°Ð¿Ð¸ÑÐ¾Ð¼ &quot;Ð¼Ð¸ÑÐºÐ° Ð·Ð¾Ð±ÑÐ°Ð¶ÐµÐ½Ð½Ñ&quot;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013176"/>
            <a:ext cx="648072" cy="461057"/>
          </a:xfrm>
          <a:prstGeom prst="rect">
            <a:avLst/>
          </a:prstGeom>
          <a:noFill/>
        </p:spPr>
      </p:pic>
      <p:pic>
        <p:nvPicPr>
          <p:cNvPr id="103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293096"/>
            <a:ext cx="666905" cy="504056"/>
          </a:xfrm>
          <a:prstGeom prst="rect">
            <a:avLst/>
          </a:prstGeom>
          <a:noFill/>
        </p:spPr>
      </p:pic>
      <p:pic>
        <p:nvPicPr>
          <p:cNvPr id="104" name="Picture 12" descr="Ð ÐµÐ·ÑÐ»ÑÑÐ°Ñ Ð¿Ð¾ÑÑÐºÑ Ð·Ð¾Ð±ÑÐ°Ð¶ÐµÐ½Ñ Ð·Ð° Ð·Ð°Ð¿Ð¸ÑÐ¾Ð¼ &quot;Ð¼Ð°Ð»Ñ Ð² ÐºÐ¾Ð»Ð¸ÑÑÑ Ð·Ð¾Ð±ÑÐ°Ð¶ÐµÐ½Ð½Ñ&quot;"/>
          <p:cNvPicPr>
            <a:picLocks noChangeAspect="1" noChangeArrowheads="1"/>
          </p:cNvPicPr>
          <p:nvPr/>
        </p:nvPicPr>
        <p:blipFill>
          <a:blip r:embed="rId12" cstate="print"/>
          <a:srcRect l="14223" r="10595"/>
          <a:stretch>
            <a:fillRect/>
          </a:stretch>
        </p:blipFill>
        <p:spPr bwMode="auto">
          <a:xfrm>
            <a:off x="3635896" y="6137920"/>
            <a:ext cx="812041" cy="72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наочно-роздатковий м\21078722_851052221726777_7649386474079093965_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517232"/>
            <a:ext cx="453802" cy="577712"/>
          </a:xfrm>
          <a:prstGeom prst="rect">
            <a:avLst/>
          </a:prstGeom>
          <a:noFill/>
        </p:spPr>
      </p:pic>
      <p:pic>
        <p:nvPicPr>
          <p:cNvPr id="105" name="Picture 17" descr="5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2276872"/>
            <a:ext cx="732187" cy="433586"/>
          </a:xfrm>
          <a:prstGeom prst="rect">
            <a:avLst/>
          </a:prstGeom>
          <a:noFill/>
        </p:spPr>
      </p:pic>
      <p:pic>
        <p:nvPicPr>
          <p:cNvPr id="84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991">
            <a:off x="6759676" y="5753837"/>
            <a:ext cx="1076727" cy="10767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5504 -0.40949 " pathEditMode="relative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/>
          <p:cNvSpPr/>
          <p:nvPr/>
        </p:nvSpPr>
        <p:spPr>
          <a:xfrm rot="5719228">
            <a:off x="1825871" y="3596021"/>
            <a:ext cx="1512168" cy="3672377"/>
          </a:xfrm>
          <a:prstGeom prst="triangl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 rot="15747979">
            <a:off x="5787160" y="3602445"/>
            <a:ext cx="1512168" cy="3577028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 rot="14294345">
            <a:off x="5534464" y="2811087"/>
            <a:ext cx="1512168" cy="3610292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івнобедрений трикутник 12"/>
          <p:cNvSpPr/>
          <p:nvPr/>
        </p:nvSpPr>
        <p:spPr>
          <a:xfrm rot="7164037">
            <a:off x="2037221" y="2816750"/>
            <a:ext cx="1512168" cy="3672377"/>
          </a:xfrm>
          <a:prstGeom prst="triangl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 rot="8587186">
            <a:off x="2619187" y="2229837"/>
            <a:ext cx="1512168" cy="3672377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івнобедрений трикутник 14"/>
          <p:cNvSpPr/>
          <p:nvPr/>
        </p:nvSpPr>
        <p:spPr>
          <a:xfrm rot="12858314">
            <a:off x="4965154" y="2187478"/>
            <a:ext cx="1512168" cy="3650568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/>
          <p:cNvSpPr/>
          <p:nvPr/>
        </p:nvSpPr>
        <p:spPr>
          <a:xfrm rot="10018693">
            <a:off x="3370591" y="1877071"/>
            <a:ext cx="1512168" cy="3672377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івнобедрений трикутник 17"/>
          <p:cNvSpPr/>
          <p:nvPr/>
        </p:nvSpPr>
        <p:spPr>
          <a:xfrm rot="11447677">
            <a:off x="4208794" y="1888041"/>
            <a:ext cx="1512168" cy="3672377"/>
          </a:xfrm>
          <a:prstGeom prst="triangl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Дуга 18"/>
          <p:cNvSpPr/>
          <p:nvPr/>
        </p:nvSpPr>
        <p:spPr>
          <a:xfrm>
            <a:off x="683568" y="1772816"/>
            <a:ext cx="7704856" cy="7920880"/>
          </a:xfrm>
          <a:prstGeom prst="arc">
            <a:avLst>
              <a:gd name="adj1" fmla="val 10581211"/>
              <a:gd name="adj2" fmla="val 129793"/>
            </a:avLst>
          </a:prstGeom>
          <a:ln w="168275"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1115616" y="4941168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fff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03648" y="371703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smtClean="0">
                <a:solidFill>
                  <a:schemeClr val="tx1"/>
                </a:solidFill>
                <a:latin typeface="Gabriola" pitchFamily="82" charset="0"/>
              </a:rPr>
              <a:t>ff</a:t>
            </a:r>
            <a:endParaRPr lang="uk-UA" sz="48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267744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dirty="0" smtClean="0">
                <a:solidFill>
                  <a:schemeClr val="tx1"/>
                </a:solidFill>
                <a:latin typeface="Gabriola" pitchFamily="82" charset="0"/>
              </a:rPr>
              <a:t>f</a:t>
            </a:r>
            <a:endParaRPr lang="uk-UA" sz="44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19872" y="2276872"/>
            <a:ext cx="936104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mf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940152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p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804248" y="357301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pp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092280" y="4797152"/>
            <a:ext cx="1080120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 smtClean="0">
                <a:solidFill>
                  <a:schemeClr val="tx1"/>
                </a:solidFill>
                <a:latin typeface="Gabriola" pitchFamily="82" charset="0"/>
              </a:rPr>
              <a:t>ppp</a:t>
            </a:r>
            <a:endParaRPr lang="uk-UA" sz="36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11960" y="5157192"/>
            <a:ext cx="792088" cy="720080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2339752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Шкала динамічних відтінків</a:t>
            </a:r>
            <a:endParaRPr lang="uk-UA" sz="44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716016" y="2204864"/>
            <a:ext cx="1008112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mp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grpSp>
        <p:nvGrpSpPr>
          <p:cNvPr id="32" name="Групувати 31"/>
          <p:cNvGrpSpPr/>
          <p:nvPr/>
        </p:nvGrpSpPr>
        <p:grpSpPr>
          <a:xfrm rot="5592614">
            <a:off x="4517994" y="3338990"/>
            <a:ext cx="288032" cy="4212468"/>
            <a:chOff x="8676456" y="1340768"/>
            <a:chExt cx="288032" cy="2304256"/>
          </a:xfrm>
        </p:grpSpPr>
        <p:sp>
          <p:nvSpPr>
            <p:cNvPr id="30" name="Стрілка вгору 29"/>
            <p:cNvSpPr/>
            <p:nvPr/>
          </p:nvSpPr>
          <p:spPr>
            <a:xfrm>
              <a:off x="8676456" y="1340768"/>
              <a:ext cx="288032" cy="1152128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Стрілка вгору 30"/>
            <p:cNvSpPr/>
            <p:nvPr/>
          </p:nvSpPr>
          <p:spPr>
            <a:xfrm rot="10800000">
              <a:off x="8676456" y="2492896"/>
              <a:ext cx="288032" cy="1152128"/>
            </a:xfrm>
            <a:prstGeom prst="up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/>
          <p:cNvSpPr/>
          <p:nvPr/>
        </p:nvSpPr>
        <p:spPr>
          <a:xfrm rot="5719228">
            <a:off x="1825871" y="3596021"/>
            <a:ext cx="1512168" cy="3672377"/>
          </a:xfrm>
          <a:prstGeom prst="triangl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 rot="15747979">
            <a:off x="5787160" y="3602445"/>
            <a:ext cx="1512168" cy="3577028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 rot="14294345">
            <a:off x="5534464" y="2811087"/>
            <a:ext cx="1512168" cy="3610292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івнобедрений трикутник 12"/>
          <p:cNvSpPr/>
          <p:nvPr/>
        </p:nvSpPr>
        <p:spPr>
          <a:xfrm rot="7164037">
            <a:off x="2037221" y="2816750"/>
            <a:ext cx="1512168" cy="3672377"/>
          </a:xfrm>
          <a:prstGeom prst="triangl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 rot="8587186">
            <a:off x="2619187" y="2229837"/>
            <a:ext cx="1512168" cy="3672377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івнобедрений трикутник 14"/>
          <p:cNvSpPr/>
          <p:nvPr/>
        </p:nvSpPr>
        <p:spPr>
          <a:xfrm rot="12858314">
            <a:off x="4965154" y="2187478"/>
            <a:ext cx="1512168" cy="3650568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/>
          <p:cNvSpPr/>
          <p:nvPr/>
        </p:nvSpPr>
        <p:spPr>
          <a:xfrm rot="10018693">
            <a:off x="3370591" y="1877071"/>
            <a:ext cx="1512168" cy="3672377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івнобедрений трикутник 17"/>
          <p:cNvSpPr/>
          <p:nvPr/>
        </p:nvSpPr>
        <p:spPr>
          <a:xfrm rot="11447677">
            <a:off x="4208794" y="1888041"/>
            <a:ext cx="1512168" cy="3672377"/>
          </a:xfrm>
          <a:prstGeom prst="triangl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Дуга 18"/>
          <p:cNvSpPr/>
          <p:nvPr/>
        </p:nvSpPr>
        <p:spPr>
          <a:xfrm>
            <a:off x="683568" y="1772816"/>
            <a:ext cx="7704856" cy="7920880"/>
          </a:xfrm>
          <a:prstGeom prst="arc">
            <a:avLst>
              <a:gd name="adj1" fmla="val 10581211"/>
              <a:gd name="adj2" fmla="val 129793"/>
            </a:avLst>
          </a:prstGeom>
          <a:ln w="168275"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1115616" y="494116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1403648" y="371703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2267744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3491880" y="227687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4788024" y="227687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5940152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6804248" y="357301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7164288" y="4797152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4211960" y="5157192"/>
            <a:ext cx="792088" cy="720080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2339752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Шкала динамічних відтінків</a:t>
            </a:r>
            <a:endParaRPr lang="uk-UA" sz="44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" name="Picture 2" descr="Ð ÐµÐ·ÑÐ»ÑÑÐ°Ñ Ð¿Ð¾ÑÑÐºÑ Ð·Ð¾Ð±ÑÐ°Ð¶ÐµÐ½Ñ Ð·Ð° Ð·Ð°Ð¿Ð¸ÑÐ¾Ð¼ &quot;Ð»ÑÑÐ°Ðº Ð·Ð¾Ð±ÑÐ°Ð¶ÐµÐ½Ð½Ñ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013176"/>
            <a:ext cx="1012137" cy="648072"/>
          </a:xfrm>
          <a:prstGeom prst="rect">
            <a:avLst/>
          </a:prstGeom>
          <a:noFill/>
        </p:spPr>
      </p:pic>
      <p:pic>
        <p:nvPicPr>
          <p:cNvPr id="31" name="Picture 17" descr="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73016"/>
            <a:ext cx="972786" cy="720080"/>
          </a:xfrm>
          <a:prstGeom prst="rect">
            <a:avLst/>
          </a:prstGeom>
          <a:noFill/>
        </p:spPr>
      </p:pic>
      <p:pic>
        <p:nvPicPr>
          <p:cNvPr id="3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852936"/>
            <a:ext cx="874382" cy="720080"/>
          </a:xfrm>
          <a:prstGeom prst="rect">
            <a:avLst/>
          </a:prstGeom>
          <a:noFill/>
        </p:spPr>
      </p:pic>
      <p:pic>
        <p:nvPicPr>
          <p:cNvPr id="3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4"/>
          <a:stretch>
            <a:fillRect/>
          </a:stretch>
        </p:blipFill>
        <p:spPr bwMode="auto">
          <a:xfrm>
            <a:off x="3563888" y="2204864"/>
            <a:ext cx="680803" cy="936104"/>
          </a:xfrm>
          <a:prstGeom prst="rect">
            <a:avLst/>
          </a:prstGeom>
          <a:noFill/>
        </p:spPr>
      </p:pic>
      <p:pic>
        <p:nvPicPr>
          <p:cNvPr id="3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276872"/>
            <a:ext cx="1024729" cy="792088"/>
          </a:xfrm>
          <a:prstGeom prst="rect">
            <a:avLst/>
          </a:prstGeom>
          <a:noFill/>
        </p:spPr>
      </p:pic>
      <p:pic>
        <p:nvPicPr>
          <p:cNvPr id="37" name="Picture 8" descr="Ð ÐµÐ·ÑÐ»ÑÑÐ°Ñ Ð¿Ð¾ÑÑÐºÑ Ð·Ð¾Ð±ÑÐ°Ð¶ÐµÐ½Ñ Ð·Ð° Ð·Ð°Ð¿Ð¸ÑÐ¾Ð¼ &quot;Ð¼Ð¸ÑÐºÐ° Ð·Ð¾Ð±ÑÐ°Ð¶ÐµÐ½Ð½Ñ&quot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852936"/>
            <a:ext cx="910944" cy="648072"/>
          </a:xfrm>
          <a:prstGeom prst="rect">
            <a:avLst/>
          </a:prstGeom>
          <a:noFill/>
        </p:spPr>
      </p:pic>
      <p:pic>
        <p:nvPicPr>
          <p:cNvPr id="40" name="Picture 3" descr="D:\наочно-роздатковий м\21078722_851052221726777_7649386474079093965_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573016"/>
            <a:ext cx="622198" cy="792088"/>
          </a:xfrm>
          <a:prstGeom prst="rect">
            <a:avLst/>
          </a:prstGeom>
          <a:noFill/>
        </p:spPr>
      </p:pic>
      <p:pic>
        <p:nvPicPr>
          <p:cNvPr id="41" name="Picture 12" descr="Ð ÐµÐ·ÑÐ»ÑÑÐ°Ñ Ð¿Ð¾ÑÑÐºÑ Ð·Ð¾Ð±ÑÐ°Ð¶ÐµÐ½Ñ Ð·Ð° Ð·Ð°Ð¿Ð¸ÑÐ¾Ð¼ &quot;Ð¼Ð°Ð»Ñ Ð² ÐºÐ¾Ð»Ð¸ÑÑÑ Ð·Ð¾Ð±ÑÐ°Ð¶ÐµÐ½Ð½Ñ&quot;"/>
          <p:cNvPicPr>
            <a:picLocks noChangeAspect="1" noChangeArrowheads="1"/>
          </p:cNvPicPr>
          <p:nvPr/>
        </p:nvPicPr>
        <p:blipFill>
          <a:blip r:embed="rId11" cstate="print"/>
          <a:srcRect l="14223" r="10595"/>
          <a:stretch>
            <a:fillRect/>
          </a:stretch>
        </p:blipFill>
        <p:spPr bwMode="auto">
          <a:xfrm>
            <a:off x="7092280" y="4797152"/>
            <a:ext cx="974449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Групувати 34"/>
          <p:cNvGrpSpPr/>
          <p:nvPr/>
        </p:nvGrpSpPr>
        <p:grpSpPr>
          <a:xfrm rot="5400000">
            <a:off x="4517994" y="3338990"/>
            <a:ext cx="288032" cy="4212468"/>
            <a:chOff x="8676456" y="1340768"/>
            <a:chExt cx="288032" cy="2304256"/>
          </a:xfrm>
        </p:grpSpPr>
        <p:sp>
          <p:nvSpPr>
            <p:cNvPr id="38" name="Стрілка вгору 37"/>
            <p:cNvSpPr/>
            <p:nvPr/>
          </p:nvSpPr>
          <p:spPr>
            <a:xfrm>
              <a:off x="8676456" y="1340768"/>
              <a:ext cx="288032" cy="1152128"/>
            </a:xfrm>
            <a:prstGeom prst="up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Стрілка вгору 38"/>
            <p:cNvSpPr/>
            <p:nvPr/>
          </p:nvSpPr>
          <p:spPr>
            <a:xfrm rot="10800000">
              <a:off x="8676456" y="2492896"/>
              <a:ext cx="288032" cy="1152128"/>
            </a:xfrm>
            <a:prstGeom prst="up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/>
          <p:cNvSpPr/>
          <p:nvPr/>
        </p:nvSpPr>
        <p:spPr>
          <a:xfrm rot="5719228">
            <a:off x="1825871" y="3596021"/>
            <a:ext cx="1512168" cy="3672377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 rot="15747979">
            <a:off x="5787160" y="3602445"/>
            <a:ext cx="1512168" cy="3577028"/>
          </a:xfrm>
          <a:prstGeom prst="triangl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 rot="14294345">
            <a:off x="5534464" y="2811087"/>
            <a:ext cx="1512168" cy="3610292"/>
          </a:xfrm>
          <a:prstGeom prst="triangle">
            <a:avLst/>
          </a:prstGeom>
          <a:solidFill>
            <a:srgbClr val="0B16F9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івнобедрений трикутник 12"/>
          <p:cNvSpPr/>
          <p:nvPr/>
        </p:nvSpPr>
        <p:spPr>
          <a:xfrm rot="7164037">
            <a:off x="2037221" y="2816750"/>
            <a:ext cx="1512168" cy="3672377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 rot="8587186">
            <a:off x="2619187" y="2229837"/>
            <a:ext cx="1512168" cy="3672377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івнобедрений трикутник 14"/>
          <p:cNvSpPr/>
          <p:nvPr/>
        </p:nvSpPr>
        <p:spPr>
          <a:xfrm rot="12858314">
            <a:off x="4965154" y="2187478"/>
            <a:ext cx="1512168" cy="3650568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/>
          <p:cNvSpPr/>
          <p:nvPr/>
        </p:nvSpPr>
        <p:spPr>
          <a:xfrm rot="10018693">
            <a:off x="3370591" y="1877071"/>
            <a:ext cx="1512168" cy="3672377"/>
          </a:xfrm>
          <a:prstGeom prst="triangl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івнобедрений трикутник 17"/>
          <p:cNvSpPr/>
          <p:nvPr/>
        </p:nvSpPr>
        <p:spPr>
          <a:xfrm rot="11447677">
            <a:off x="4208794" y="1888041"/>
            <a:ext cx="1512168" cy="3672377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Дуга 18"/>
          <p:cNvSpPr/>
          <p:nvPr/>
        </p:nvSpPr>
        <p:spPr>
          <a:xfrm>
            <a:off x="683568" y="1772816"/>
            <a:ext cx="7704856" cy="7920880"/>
          </a:xfrm>
          <a:prstGeom prst="arc">
            <a:avLst>
              <a:gd name="adj1" fmla="val 10581211"/>
              <a:gd name="adj2" fmla="val 129793"/>
            </a:avLst>
          </a:prstGeom>
          <a:ln w="168275"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7092280" y="4869160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err="1" smtClean="0">
                <a:solidFill>
                  <a:schemeClr val="tx1"/>
                </a:solidFill>
                <a:latin typeface="Gabriola" pitchFamily="82" charset="0"/>
              </a:rPr>
              <a:t>fff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04248" y="3645024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dirty="0" smtClean="0">
                <a:solidFill>
                  <a:schemeClr val="tx1"/>
                </a:solidFill>
                <a:latin typeface="Gabriola" pitchFamily="82" charset="0"/>
              </a:rPr>
              <a:t>ff</a:t>
            </a:r>
            <a:endParaRPr lang="uk-UA" sz="48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012160" y="2708920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i="1" dirty="0" smtClean="0">
                <a:solidFill>
                  <a:schemeClr val="tx1"/>
                </a:solidFill>
                <a:latin typeface="Gabriola" pitchFamily="82" charset="0"/>
              </a:rPr>
              <a:t>f</a:t>
            </a:r>
            <a:endParaRPr lang="uk-UA" sz="44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16016" y="2204864"/>
            <a:ext cx="936104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mf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95736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p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31640" y="364502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pp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971600" y="4941168"/>
            <a:ext cx="1080120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 smtClean="0">
                <a:solidFill>
                  <a:schemeClr val="tx1"/>
                </a:solidFill>
                <a:latin typeface="Gabriola" pitchFamily="82" charset="0"/>
              </a:rPr>
              <a:t>ppp</a:t>
            </a:r>
            <a:endParaRPr lang="uk-UA" sz="36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211960" y="5157192"/>
            <a:ext cx="792088" cy="720080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2339752" y="188640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Шкала динамічних відтінків</a:t>
            </a:r>
            <a:endParaRPr lang="uk-UA" sz="44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347864" y="2204864"/>
            <a:ext cx="1008112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 smtClean="0">
                <a:solidFill>
                  <a:schemeClr val="tx1"/>
                </a:solidFill>
                <a:latin typeface="Gabriola" pitchFamily="82" charset="0"/>
              </a:rPr>
              <a:t>mp</a:t>
            </a:r>
            <a:endParaRPr lang="uk-UA" sz="4000" b="1" i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/>
          <p:cNvSpPr/>
          <p:nvPr/>
        </p:nvSpPr>
        <p:spPr>
          <a:xfrm rot="5719228">
            <a:off x="1825871" y="3596021"/>
            <a:ext cx="1512168" cy="3672377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 rot="15747979">
            <a:off x="5787160" y="3602445"/>
            <a:ext cx="1512168" cy="3577028"/>
          </a:xfrm>
          <a:prstGeom prst="triangl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 rot="14294345">
            <a:off x="5534464" y="2811087"/>
            <a:ext cx="1512168" cy="3610292"/>
          </a:xfrm>
          <a:prstGeom prst="triangle">
            <a:avLst/>
          </a:prstGeom>
          <a:solidFill>
            <a:srgbClr val="0B16F9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івнобедрений трикутник 12"/>
          <p:cNvSpPr/>
          <p:nvPr/>
        </p:nvSpPr>
        <p:spPr>
          <a:xfrm rot="7164037">
            <a:off x="2037221" y="2816750"/>
            <a:ext cx="1512168" cy="3672377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Рівнобедрений трикутник 13"/>
          <p:cNvSpPr/>
          <p:nvPr/>
        </p:nvSpPr>
        <p:spPr>
          <a:xfrm rot="8587186">
            <a:off x="2619187" y="2229837"/>
            <a:ext cx="1512168" cy="3672377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Рівнобедрений трикутник 14"/>
          <p:cNvSpPr/>
          <p:nvPr/>
        </p:nvSpPr>
        <p:spPr>
          <a:xfrm rot="12858314">
            <a:off x="4965154" y="2187478"/>
            <a:ext cx="1512168" cy="3650568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/>
          <p:cNvSpPr/>
          <p:nvPr/>
        </p:nvSpPr>
        <p:spPr>
          <a:xfrm rot="10018693">
            <a:off x="3370591" y="1877071"/>
            <a:ext cx="1512168" cy="3672377"/>
          </a:xfrm>
          <a:prstGeom prst="triangl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Рівнобедрений трикутник 17"/>
          <p:cNvSpPr/>
          <p:nvPr/>
        </p:nvSpPr>
        <p:spPr>
          <a:xfrm rot="11447677">
            <a:off x="4208794" y="1888041"/>
            <a:ext cx="1512168" cy="3672377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298450" h="285750"/>
            <a:bevelB w="28575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Дуга 18"/>
          <p:cNvSpPr/>
          <p:nvPr/>
        </p:nvSpPr>
        <p:spPr>
          <a:xfrm>
            <a:off x="683568" y="1772816"/>
            <a:ext cx="7704856" cy="7920880"/>
          </a:xfrm>
          <a:prstGeom prst="arc">
            <a:avLst>
              <a:gd name="adj1" fmla="val 10581211"/>
              <a:gd name="adj2" fmla="val 129793"/>
            </a:avLst>
          </a:prstGeom>
          <a:ln w="168275"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1115616" y="494116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1403648" y="371703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2267744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3491880" y="227687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4788024" y="2276872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5940152" y="2780928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6804248" y="357301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7164288" y="4797152"/>
            <a:ext cx="864096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4211960" y="5157192"/>
            <a:ext cx="792088" cy="720080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2339752" y="116632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Шкала динамічних відтінків</a:t>
            </a:r>
            <a:endParaRPr lang="uk-UA" sz="44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" name="Picture 2" descr="Ð ÐµÐ·ÑÐ»ÑÑÐ°Ñ Ð¿Ð¾ÑÑÐºÑ Ð·Ð¾Ð±ÑÐ°Ð¶ÐµÐ½Ñ Ð·Ð° Ð·Ð°Ð¿Ð¸ÑÐ¾Ð¼ &quot;Ð»ÑÑÐ°Ðº Ð·Ð¾Ð±ÑÐ°Ð¶ÐµÐ½Ð½Ñ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012137" cy="648072"/>
          </a:xfrm>
          <a:prstGeom prst="rect">
            <a:avLst/>
          </a:prstGeom>
          <a:noFill/>
        </p:spPr>
      </p:pic>
      <p:pic>
        <p:nvPicPr>
          <p:cNvPr id="31" name="Picture 17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01008"/>
            <a:ext cx="972786" cy="720080"/>
          </a:xfrm>
          <a:prstGeom prst="rect">
            <a:avLst/>
          </a:prstGeom>
          <a:noFill/>
        </p:spPr>
      </p:pic>
      <p:pic>
        <p:nvPicPr>
          <p:cNvPr id="3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874382" cy="720080"/>
          </a:xfrm>
          <a:prstGeom prst="rect">
            <a:avLst/>
          </a:prstGeom>
          <a:noFill/>
        </p:spPr>
      </p:pic>
      <p:pic>
        <p:nvPicPr>
          <p:cNvPr id="3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54"/>
          <a:stretch>
            <a:fillRect/>
          </a:stretch>
        </p:blipFill>
        <p:spPr bwMode="auto">
          <a:xfrm>
            <a:off x="4860032" y="2132856"/>
            <a:ext cx="680803" cy="936104"/>
          </a:xfrm>
          <a:prstGeom prst="rect">
            <a:avLst/>
          </a:prstGeom>
          <a:noFill/>
        </p:spPr>
      </p:pic>
      <p:pic>
        <p:nvPicPr>
          <p:cNvPr id="3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276872"/>
            <a:ext cx="1024729" cy="792088"/>
          </a:xfrm>
          <a:prstGeom prst="rect">
            <a:avLst/>
          </a:prstGeom>
          <a:noFill/>
        </p:spPr>
      </p:pic>
      <p:pic>
        <p:nvPicPr>
          <p:cNvPr id="37" name="Picture 8" descr="Ð ÐµÐ·ÑÐ»ÑÑÐ°Ñ Ð¿Ð¾ÑÑÐºÑ Ð·Ð¾Ð±ÑÐ°Ð¶ÐµÐ½Ñ Ð·Ð° Ð·Ð°Ð¿Ð¸ÑÐ¾Ð¼ &quot;Ð¼Ð¸ÑÐºÐ° Ð·Ð¾Ð±ÑÐ°Ð¶ÐµÐ½Ð½Ñ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852936"/>
            <a:ext cx="910944" cy="648072"/>
          </a:xfrm>
          <a:prstGeom prst="rect">
            <a:avLst/>
          </a:prstGeom>
          <a:noFill/>
        </p:spPr>
      </p:pic>
      <p:pic>
        <p:nvPicPr>
          <p:cNvPr id="40" name="Picture 3" descr="D:\наочно-роздатковий м\21078722_851052221726777_7649386474079093965_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717032"/>
            <a:ext cx="622198" cy="792088"/>
          </a:xfrm>
          <a:prstGeom prst="rect">
            <a:avLst/>
          </a:prstGeom>
          <a:noFill/>
        </p:spPr>
      </p:pic>
      <p:pic>
        <p:nvPicPr>
          <p:cNvPr id="41" name="Picture 12" descr="Ð ÐµÐ·ÑÐ»ÑÑÐ°Ñ Ð¿Ð¾ÑÑÐºÑ Ð·Ð¾Ð±ÑÐ°Ð¶ÐµÐ½Ñ Ð·Ð° Ð·Ð°Ð¿Ð¸ÑÐ¾Ð¼ &quot;Ð¼Ð°Ð»Ñ Ð² ÐºÐ¾Ð»Ð¸ÑÑÑ Ð·Ð¾Ð±ÑÐ°Ð¶ÐµÐ½Ð½Ñ&quot;"/>
          <p:cNvPicPr>
            <a:picLocks noChangeAspect="1" noChangeArrowheads="1"/>
          </p:cNvPicPr>
          <p:nvPr/>
        </p:nvPicPr>
        <p:blipFill>
          <a:blip r:embed="rId9" cstate="print"/>
          <a:srcRect l="14223" r="10595"/>
          <a:stretch>
            <a:fillRect/>
          </a:stretch>
        </p:blipFill>
        <p:spPr bwMode="auto">
          <a:xfrm>
            <a:off x="1043608" y="4941168"/>
            <a:ext cx="974449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260648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динамічний термометр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259632" y="587727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0B16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динамічний термометр</a:t>
            </a:r>
            <a:endParaRPr lang="uk-UA" sz="3600" b="1" dirty="0">
              <a:ln w="11430"/>
              <a:solidFill>
                <a:srgbClr val="0B16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9991">
            <a:off x="8039836" y="27437"/>
            <a:ext cx="1076727" cy="1076727"/>
          </a:xfrm>
          <a:prstGeom prst="rect">
            <a:avLst/>
          </a:prstGeom>
          <a:noFill/>
        </p:spPr>
      </p:pic>
      <p:pic>
        <p:nvPicPr>
          <p:cNvPr id="9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81082">
            <a:off x="42171" y="5739102"/>
            <a:ext cx="1076727" cy="1076727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87822" y="-1215009"/>
            <a:ext cx="3168353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2371359">
            <a:off x="6074447" y="4222047"/>
            <a:ext cx="720080" cy="502445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1835696" y="4509120"/>
            <a:ext cx="792088" cy="792088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6804248" y="4509120"/>
            <a:ext cx="792088" cy="792088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4355976" y="4653136"/>
            <a:ext cx="792088" cy="792088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 l="36699" t="42820" r="11923" b="42415"/>
          <a:stretch>
            <a:fillRect/>
          </a:stretch>
        </p:blipFill>
        <p:spPr bwMode="auto">
          <a:xfrm rot="18444281">
            <a:off x="2356045" y="3443418"/>
            <a:ext cx="3438740" cy="1015191"/>
          </a:xfrm>
          <a:prstGeom prst="rect">
            <a:avLst/>
          </a:prstGeom>
          <a:noFill/>
        </p:spPr>
      </p:pic>
      <p:pic>
        <p:nvPicPr>
          <p:cNvPr id="3" name="Picture 2" descr="Ð ÐµÐ·ÑÐ»ÑÑÐ°Ñ Ð¿Ð¾ÑÑÐºÑ Ð·Ð¾Ð±ÑÐ°Ð¶ÐµÐ½Ñ Ð·Ð° Ð·Ð°Ð¿Ð¸ÑÐ¾Ð¼ &quot;ÑÐ¿ÑÐ´Ð¾Ð¼ÐµÑÑ Ð·Ð¾Ð±ÑÐ°Ð¶ÐµÐ½Ð½Ñ&quot;"/>
          <p:cNvPicPr>
            <a:picLocks noChangeAspect="1" noChangeArrowheads="1"/>
          </p:cNvPicPr>
          <p:nvPr/>
        </p:nvPicPr>
        <p:blipFill>
          <a:blip r:embed="rId3" cstate="print"/>
          <a:srcRect l="36739" t="15693" r="7185" b="38972"/>
          <a:stretch>
            <a:fillRect/>
          </a:stretch>
        </p:blipFill>
        <p:spPr bwMode="auto">
          <a:xfrm rot="20625647">
            <a:off x="62578" y="2579636"/>
            <a:ext cx="3064210" cy="269082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11560" y="4437112"/>
            <a:ext cx="792088" cy="792088"/>
          </a:xfrm>
          <a:prstGeom prst="ellipse">
            <a:avLst/>
          </a:prstGeom>
          <a:solidFill>
            <a:srgbClr val="0B16F9"/>
          </a:solidFill>
          <a:ln>
            <a:solidFill>
              <a:srgbClr val="0B16F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38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b="70457"/>
          <a:stretch>
            <a:fillRect/>
          </a:stretch>
        </p:blipFill>
        <p:spPr bwMode="auto">
          <a:xfrm rot="18356363">
            <a:off x="4924260" y="3429154"/>
            <a:ext cx="3937869" cy="744713"/>
          </a:xfrm>
          <a:prstGeom prst="rect">
            <a:avLst/>
          </a:prstGeom>
          <a:noFill/>
        </p:spPr>
      </p:pic>
      <p:pic>
        <p:nvPicPr>
          <p:cNvPr id="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t="56010" r="39845"/>
          <a:stretch>
            <a:fillRect/>
          </a:stretch>
        </p:blipFill>
        <p:spPr bwMode="auto">
          <a:xfrm rot="18356363">
            <a:off x="6106460" y="3257084"/>
            <a:ext cx="3782532" cy="1273376"/>
          </a:xfrm>
          <a:prstGeom prst="rect">
            <a:avLst/>
          </a:prstGeom>
          <a:noFill/>
        </p:spPr>
      </p:pic>
      <p:pic>
        <p:nvPicPr>
          <p:cNvPr id="7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 t="28461" r="31250" b="43990"/>
          <a:stretch>
            <a:fillRect/>
          </a:stretch>
        </p:blipFill>
        <p:spPr bwMode="auto">
          <a:xfrm rot="18356363">
            <a:off x="1107837" y="3253829"/>
            <a:ext cx="4060481" cy="863441"/>
          </a:xfrm>
          <a:prstGeom prst="rect">
            <a:avLst/>
          </a:prstGeom>
          <a:noFill/>
        </p:spPr>
      </p:pic>
      <p:pic>
        <p:nvPicPr>
          <p:cNvPr id="10" name="Picture 2" descr="Ð ÐµÐ·ÑÐ»ÑÑÐ°Ñ Ð¿Ð¾ÑÑÐºÑ Ð·Ð¾Ð±ÑÐ°Ð¶ÐµÐ½Ñ Ð·Ð° Ð·Ð°Ð¿Ð¸ÑÐ¾Ð¼ &quot;ÐºÐ½Ð¾Ð¿ÐºÐ¸ Ð·Ð¾Ð±ÑÐ°Ð¶ÐµÐ½Ð½Ñ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7799" t="5040" r="32801" b="42041"/>
          <a:stretch>
            <a:fillRect/>
          </a:stretch>
        </p:blipFill>
        <p:spPr bwMode="auto">
          <a:xfrm>
            <a:off x="2123728" y="692696"/>
            <a:ext cx="864096" cy="864096"/>
          </a:xfrm>
          <a:prstGeom prst="rect">
            <a:avLst/>
          </a:prstGeom>
          <a:noFill/>
        </p:spPr>
      </p:pic>
      <p:pic>
        <p:nvPicPr>
          <p:cNvPr id="16394" name="Picture 10" descr="Ð ÐµÐ·ÑÐ»ÑÑÐ°Ñ Ð¿Ð¾ÑÑÐºÑ Ð·Ð¾Ð±ÑÐ°Ð¶ÐµÐ½Ñ Ð·Ð° Ð·Ð°Ð¿Ð¸ÑÐ¾Ð¼ &quot;ÐºÐ½Ð¾Ð¿ÐºÐ¸ Ð·Ð¾Ð±ÑÐ°Ð¶ÐµÐ½Ð½Ñ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32656"/>
            <a:ext cx="1152128" cy="1492449"/>
          </a:xfrm>
          <a:prstGeom prst="rect">
            <a:avLst/>
          </a:prstGeom>
          <a:noFill/>
        </p:spPr>
      </p:pic>
      <p:pic>
        <p:nvPicPr>
          <p:cNvPr id="16396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20688"/>
            <a:ext cx="1224136" cy="1224136"/>
          </a:xfrm>
          <a:prstGeom prst="rect">
            <a:avLst/>
          </a:prstGeom>
          <a:noFill/>
        </p:spPr>
      </p:pic>
      <p:pic>
        <p:nvPicPr>
          <p:cNvPr id="16398" name="Picture 14" descr="Ð ÐµÐ·ÑÐ»ÑÑÐ°Ñ Ð¿Ð¾ÑÑÐºÑ Ð·Ð¾Ð±ÑÐ°Ð¶ÐµÐ½Ñ Ð·Ð° Ð·Ð°Ð¿Ð¸ÑÐ¾Ð¼ &quot;ÐºÐ½Ð¾Ð¿ÐºÐ¸ Ð·Ð¾Ð±ÑÐ°Ð¶ÐµÐ½Ð½Ñ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803453">
            <a:off x="5728757" y="587437"/>
            <a:ext cx="800989" cy="1149935"/>
          </a:xfrm>
          <a:prstGeom prst="rect">
            <a:avLst/>
          </a:prstGeom>
          <a:noFill/>
        </p:spPr>
      </p:pic>
      <p:pic>
        <p:nvPicPr>
          <p:cNvPr id="16399" name="Picture 15" descr="D:\МУЗИЧНІ  КАРТИНКИ\post-174275-12322030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6276">
            <a:off x="4942112" y="2195478"/>
            <a:ext cx="1315023" cy="34253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78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Music</dc:creator>
  <cp:lastModifiedBy>ACER</cp:lastModifiedBy>
  <cp:revision>106</cp:revision>
  <dcterms:created xsi:type="dcterms:W3CDTF">2019-04-30T16:06:35Z</dcterms:created>
  <dcterms:modified xsi:type="dcterms:W3CDTF">2022-05-06T06:32:04Z</dcterms:modified>
</cp:coreProperties>
</file>