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Для правки текста заглавия щёлкните мышью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Для правки структуры щёлкните мышью</a:t>
            </a:r>
            <a:endParaRPr b="0" lang="en-US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Второй уровень структуры</a:t>
            </a:r>
            <a:endParaRPr b="0" lang="en-US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Третий уровень структуры</a:t>
            </a:r>
            <a:endParaRPr b="0" lang="en-US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Четвёртый уровень структуры</a:t>
            </a:r>
            <a:endParaRPr b="0" lang="en-US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Пятый уровень структуры</a:t>
            </a:r>
            <a:endParaRPr b="0" lang="en-US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Шестой уровень структуры</a:t>
            </a:r>
            <a:endParaRPr b="0" lang="en-US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Седьмой уровень структуры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hyperlink" Target="http://meet.google.com/jgb-zrpd-bra" TargetMode="External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5" descr="C:\Users\Наташа\Desktop\Новая папка (2)\tsvIKM6pUX4.jpg"/>
          <p:cNvPicPr/>
          <p:nvPr/>
        </p:nvPicPr>
        <p:blipFill>
          <a:blip r:embed="rId1"/>
          <a:stretch/>
        </p:blipFill>
        <p:spPr>
          <a:xfrm>
            <a:off x="5364000" y="188640"/>
            <a:ext cx="3401280" cy="4535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15" name="Picture 4" descr="C:\Users\Наташа\Desktop\Новая папка (2)\T1EJFMR-AEg.jpg"/>
          <p:cNvPicPr/>
          <p:nvPr/>
        </p:nvPicPr>
        <p:blipFill>
          <a:blip r:embed="rId2"/>
          <a:stretch/>
        </p:blipFill>
        <p:spPr>
          <a:xfrm>
            <a:off x="179640" y="188640"/>
            <a:ext cx="3311280" cy="44154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16" name="CustomShape 1"/>
          <p:cNvSpPr/>
          <p:nvPr/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uk-UA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</a:t>
            </a:r>
            <a:endParaRPr b="0" lang="en-US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uk-UA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Набір кухонного приладдя</a:t>
            </a:r>
            <a:endParaRPr b="0" lang="en-US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uk-UA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Посилання на зустріч </a:t>
            </a:r>
            <a:r>
              <a:rPr b="1" i="1" lang="uk-UA" sz="44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3"/>
              </a:rPr>
              <a:t>http://meet.google.com/jgb-zrpd-bra</a:t>
            </a:r>
            <a:r>
              <a:rPr b="1" i="1" lang="uk-UA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Виготовлення ложки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9" name="Picture 2" descr="C:\Users\Наташа\Desktop\Новая папка (2)\tsvIKM6pUX4.jpg"/>
          <p:cNvPicPr/>
          <p:nvPr/>
        </p:nvPicPr>
        <p:blipFill>
          <a:blip r:embed="rId1"/>
          <a:stretch/>
        </p:blipFill>
        <p:spPr>
          <a:xfrm rot="15776400">
            <a:off x="2221920" y="1103040"/>
            <a:ext cx="4313880" cy="575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1" name="Picture 2" descr="C:\Users\Наташа\Desktop\Новая папка (2)\GbrTjTier5w.jpg"/>
          <p:cNvPicPr/>
          <p:nvPr/>
        </p:nvPicPr>
        <p:blipFill>
          <a:blip r:embed="rId1"/>
          <a:stretch/>
        </p:blipFill>
        <p:spPr>
          <a:xfrm>
            <a:off x="0" y="0"/>
            <a:ext cx="5146920" cy="385992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3" descr="C:\Users\Наташа\Desktop\Новая папка (2)\TLVM19o76u4.jpg"/>
          <p:cNvPicPr/>
          <p:nvPr/>
        </p:nvPicPr>
        <p:blipFill>
          <a:blip r:embed="rId2"/>
          <a:stretch/>
        </p:blipFill>
        <p:spPr>
          <a:xfrm>
            <a:off x="3564000" y="2673000"/>
            <a:ext cx="5578920" cy="418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4" name="Picture 2" descr="C:\Users\Наташа\Desktop\Новая папка (2)\bW_NWRMzngo.jpg"/>
          <p:cNvPicPr/>
          <p:nvPr/>
        </p:nvPicPr>
        <p:blipFill>
          <a:blip r:embed="rId1"/>
          <a:stretch/>
        </p:blipFill>
        <p:spPr>
          <a:xfrm>
            <a:off x="0" y="0"/>
            <a:ext cx="5434920" cy="407592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3" descr="C:\Users\Наташа\Desktop\Новая папка (2)\cpIl5F-mPbY.jpg"/>
          <p:cNvPicPr/>
          <p:nvPr/>
        </p:nvPicPr>
        <p:blipFill>
          <a:blip r:embed="rId2"/>
          <a:stretch/>
        </p:blipFill>
        <p:spPr>
          <a:xfrm>
            <a:off x="3708000" y="2781000"/>
            <a:ext cx="5434920" cy="407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7" name="Picture 2" descr="C:\Users\Наташа\Desktop\Новая папка (2)\pq6NPLWlesE.jpg"/>
          <p:cNvPicPr/>
          <p:nvPr/>
        </p:nvPicPr>
        <p:blipFill>
          <a:blip r:embed="rId1"/>
          <a:stretch/>
        </p:blipFill>
        <p:spPr>
          <a:xfrm>
            <a:off x="179640" y="188640"/>
            <a:ext cx="5098320" cy="3823560"/>
          </a:xfrm>
          <a:prstGeom prst="rect">
            <a:avLst/>
          </a:prstGeom>
          <a:ln w="0"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9" name="Picture 4" descr="C:\Users\Наташа\Desktop\Новая папка (2)\55DVyN9tAK8.jpg"/>
          <p:cNvPicPr/>
          <p:nvPr/>
        </p:nvPicPr>
        <p:blipFill>
          <a:blip r:embed="rId2"/>
          <a:stretch/>
        </p:blipFill>
        <p:spPr>
          <a:xfrm>
            <a:off x="3539880" y="2493000"/>
            <a:ext cx="5374080" cy="403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1" name="Picture 2" descr="C:\Users\Наташа\Desktop\Новая папка (2)\zuD34Iotux0.jpg"/>
          <p:cNvPicPr/>
          <p:nvPr/>
        </p:nvPicPr>
        <p:blipFill>
          <a:blip r:embed="rId1"/>
          <a:stretch/>
        </p:blipFill>
        <p:spPr>
          <a:xfrm rot="5400000">
            <a:off x="-251280" y="1411560"/>
            <a:ext cx="5182200" cy="388620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3" descr="C:\Users\Наташа\Desktop\Новая папка (2)\tsvIKM6pUX4.jpg"/>
          <p:cNvPicPr/>
          <p:nvPr/>
        </p:nvPicPr>
        <p:blipFill>
          <a:blip r:embed="rId2"/>
          <a:stretch/>
        </p:blipFill>
        <p:spPr>
          <a:xfrm>
            <a:off x="4716000" y="764640"/>
            <a:ext cx="3887280" cy="518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457200" y="274680"/>
            <a:ext cx="8228520" cy="529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Домашнє завдання: оздобити роботи.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Application>LibreOffice/7.0.1.2$Windows_x86 LibreOffice_project/7cbcfc562f6eb6708b5ff7d7397325de9e764452</Application>
  <Words>33</Words>
  <Paragraphs>10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2016-01-29T17:51:25Z</dcterms:created>
  <dc:creator>Наташа</dc:creator>
  <dc:description/>
  <dc:language>en-US</dc:language>
  <cp:lastModifiedBy/>
  <dcterms:modified xsi:type="dcterms:W3CDTF">2021-10-12T23:13:55Z</dcterms:modified>
  <cp:revision>13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Екран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20</vt:i4>
  </property>
</Properties>
</file>