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64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90305F-318A-4D67-A5AC-7367C94D7481}" type="doc">
      <dgm:prSet loTypeId="urn:microsoft.com/office/officeart/2005/8/layout/radial5" loCatId="cycle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uk-UA"/>
        </a:p>
      </dgm:t>
    </dgm:pt>
    <dgm:pt modelId="{C0268EBE-36C8-4C27-A5BA-F9DA18A03AB3}">
      <dgm:prSet phldrT="[Текст]"/>
      <dgm:spPr/>
      <dgm:t>
        <a:bodyPr/>
        <a:lstStyle/>
        <a:p>
          <a:r>
            <a:rPr lang="uk-UA" b="1" dirty="0" smtClean="0">
              <a:solidFill>
                <a:srgbClr val="C00000"/>
              </a:solidFill>
              <a:latin typeface="Arial Black" pitchFamily="34" charset="0"/>
            </a:rPr>
            <a:t>Дитячий пісенний фольклор</a:t>
          </a:r>
          <a:endParaRPr lang="uk-UA" b="1" dirty="0">
            <a:solidFill>
              <a:srgbClr val="C00000"/>
            </a:solidFill>
            <a:latin typeface="Arial Black" pitchFamily="34" charset="0"/>
          </a:endParaRPr>
        </a:p>
      </dgm:t>
    </dgm:pt>
    <dgm:pt modelId="{A966CF19-A683-4DC6-B234-850976CF1065}" type="parTrans" cxnId="{5421D9C1-2FB1-4E5C-959E-9D84670AB904}">
      <dgm:prSet/>
      <dgm:spPr/>
      <dgm:t>
        <a:bodyPr/>
        <a:lstStyle/>
        <a:p>
          <a:endParaRPr lang="uk-UA"/>
        </a:p>
      </dgm:t>
    </dgm:pt>
    <dgm:pt modelId="{83A58AFC-426C-4B17-801E-342B453D6DCC}" type="sibTrans" cxnId="{5421D9C1-2FB1-4E5C-959E-9D84670AB904}">
      <dgm:prSet/>
      <dgm:spPr/>
      <dgm:t>
        <a:bodyPr/>
        <a:lstStyle/>
        <a:p>
          <a:endParaRPr lang="uk-UA"/>
        </a:p>
      </dgm:t>
    </dgm:pt>
    <dgm:pt modelId="{382DAF61-7EF0-43D0-8995-80B547E7CCC4}">
      <dgm:prSet phldrT="[Текст]" custT="1"/>
      <dgm:spPr/>
      <dgm:t>
        <a:bodyPr/>
        <a:lstStyle/>
        <a:p>
          <a:r>
            <a:rPr lang="uk-UA" sz="1600" b="1" dirty="0" smtClean="0">
              <a:solidFill>
                <a:schemeClr val="bg1"/>
              </a:solidFill>
              <a:latin typeface="Arial Black" pitchFamily="34" charset="0"/>
            </a:rPr>
            <a:t>Колискові </a:t>
          </a:r>
          <a:endParaRPr lang="uk-UA" sz="1600" b="1" dirty="0">
            <a:solidFill>
              <a:schemeClr val="bg1"/>
            </a:solidFill>
            <a:latin typeface="Arial Black" pitchFamily="34" charset="0"/>
          </a:endParaRPr>
        </a:p>
      </dgm:t>
    </dgm:pt>
    <dgm:pt modelId="{5AEB28CA-A478-4878-8A58-34FF08C5C27F}" type="parTrans" cxnId="{BD65EB44-B298-4486-A3D8-297290DF7F43}">
      <dgm:prSet/>
      <dgm:spPr/>
      <dgm:t>
        <a:bodyPr/>
        <a:lstStyle/>
        <a:p>
          <a:endParaRPr lang="uk-UA"/>
        </a:p>
      </dgm:t>
    </dgm:pt>
    <dgm:pt modelId="{8D3B3493-E107-4CB7-AFFC-408BA3EF8918}" type="sibTrans" cxnId="{BD65EB44-B298-4486-A3D8-297290DF7F43}">
      <dgm:prSet/>
      <dgm:spPr/>
      <dgm:t>
        <a:bodyPr/>
        <a:lstStyle/>
        <a:p>
          <a:endParaRPr lang="uk-UA"/>
        </a:p>
      </dgm:t>
    </dgm:pt>
    <dgm:pt modelId="{91E7BA30-C4E5-4113-B28D-BC49DB1579F5}">
      <dgm:prSet phldrT="[Текст]" custT="1"/>
      <dgm:spPr/>
      <dgm:t>
        <a:bodyPr/>
        <a:lstStyle/>
        <a:p>
          <a:r>
            <a:rPr lang="uk-UA" sz="1600" b="1" dirty="0" smtClean="0">
              <a:solidFill>
                <a:srgbClr val="7030A0"/>
              </a:solidFill>
              <a:latin typeface="Arial Black" pitchFamily="34" charset="0"/>
            </a:rPr>
            <a:t>Ігрові</a:t>
          </a:r>
          <a:endParaRPr lang="uk-UA" sz="1600" b="1" dirty="0">
            <a:solidFill>
              <a:srgbClr val="7030A0"/>
            </a:solidFill>
            <a:latin typeface="Arial Black" pitchFamily="34" charset="0"/>
          </a:endParaRPr>
        </a:p>
      </dgm:t>
    </dgm:pt>
    <dgm:pt modelId="{288E15E6-1869-42F8-8C24-60E5E9C3BC6B}" type="parTrans" cxnId="{0C50A10E-48E1-426C-B447-93DE284B9678}">
      <dgm:prSet/>
      <dgm:spPr/>
      <dgm:t>
        <a:bodyPr/>
        <a:lstStyle/>
        <a:p>
          <a:endParaRPr lang="uk-UA"/>
        </a:p>
      </dgm:t>
    </dgm:pt>
    <dgm:pt modelId="{CE819C98-5049-4223-8EBA-11F4CD9E4E8E}" type="sibTrans" cxnId="{0C50A10E-48E1-426C-B447-93DE284B9678}">
      <dgm:prSet/>
      <dgm:spPr/>
      <dgm:t>
        <a:bodyPr/>
        <a:lstStyle/>
        <a:p>
          <a:endParaRPr lang="uk-UA"/>
        </a:p>
      </dgm:t>
    </dgm:pt>
    <dgm:pt modelId="{1A297A21-E4D4-49DB-9DC2-6D7012B48A7A}">
      <dgm:prSet phldrT="[Текст]" custT="1"/>
      <dgm:spPr/>
      <dgm:t>
        <a:bodyPr/>
        <a:lstStyle/>
        <a:p>
          <a:r>
            <a:rPr lang="uk-UA" sz="1600" dirty="0" smtClean="0">
              <a:solidFill>
                <a:srgbClr val="FFC000"/>
              </a:solidFill>
              <a:latin typeface="Arial Black" pitchFamily="34" charset="0"/>
            </a:rPr>
            <a:t>Лічилки </a:t>
          </a:r>
          <a:endParaRPr lang="uk-UA" sz="1600" dirty="0">
            <a:solidFill>
              <a:srgbClr val="FFC000"/>
            </a:solidFill>
            <a:latin typeface="Arial Black" pitchFamily="34" charset="0"/>
          </a:endParaRPr>
        </a:p>
      </dgm:t>
    </dgm:pt>
    <dgm:pt modelId="{3E82E1E3-E36E-4369-B200-364C97E746CB}" type="parTrans" cxnId="{02F358E0-EE16-4A19-A0E8-3D2F2DACC86E}">
      <dgm:prSet/>
      <dgm:spPr/>
      <dgm:t>
        <a:bodyPr/>
        <a:lstStyle/>
        <a:p>
          <a:endParaRPr lang="uk-UA"/>
        </a:p>
      </dgm:t>
    </dgm:pt>
    <dgm:pt modelId="{48D19E09-6DC6-4E6F-9371-D00F84F4AB04}" type="sibTrans" cxnId="{02F358E0-EE16-4A19-A0E8-3D2F2DACC86E}">
      <dgm:prSet/>
      <dgm:spPr/>
      <dgm:t>
        <a:bodyPr/>
        <a:lstStyle/>
        <a:p>
          <a:endParaRPr lang="uk-UA"/>
        </a:p>
      </dgm:t>
    </dgm:pt>
    <dgm:pt modelId="{5157BB0E-7047-47E2-8502-8269AB3A2277}">
      <dgm:prSet phldrT="[Текст]" custT="1"/>
      <dgm:spPr/>
      <dgm:t>
        <a:bodyPr/>
        <a:lstStyle/>
        <a:p>
          <a:r>
            <a:rPr lang="uk-UA" sz="1600" dirty="0" err="1" smtClean="0">
              <a:solidFill>
                <a:srgbClr val="00B050"/>
              </a:solidFill>
              <a:latin typeface="Arial Black" pitchFamily="34" charset="0"/>
            </a:rPr>
            <a:t>Заклички</a:t>
          </a:r>
          <a:r>
            <a:rPr lang="uk-UA" sz="1600" dirty="0" smtClean="0">
              <a:solidFill>
                <a:srgbClr val="00B050"/>
              </a:solidFill>
              <a:latin typeface="Arial Black" pitchFamily="34" charset="0"/>
            </a:rPr>
            <a:t> </a:t>
          </a:r>
          <a:endParaRPr lang="uk-UA" sz="1600" dirty="0">
            <a:solidFill>
              <a:srgbClr val="00B050"/>
            </a:solidFill>
            <a:latin typeface="Arial Black" pitchFamily="34" charset="0"/>
          </a:endParaRPr>
        </a:p>
      </dgm:t>
    </dgm:pt>
    <dgm:pt modelId="{D537845F-A50A-4D5B-B4C4-4E18C6EDB899}" type="parTrans" cxnId="{39D12EF8-3173-47CC-9A45-2658DC5BF18A}">
      <dgm:prSet/>
      <dgm:spPr/>
      <dgm:t>
        <a:bodyPr/>
        <a:lstStyle/>
        <a:p>
          <a:endParaRPr lang="uk-UA"/>
        </a:p>
      </dgm:t>
    </dgm:pt>
    <dgm:pt modelId="{635CFD0D-FFE3-4707-8734-7CCF50623820}" type="sibTrans" cxnId="{39D12EF8-3173-47CC-9A45-2658DC5BF18A}">
      <dgm:prSet/>
      <dgm:spPr/>
      <dgm:t>
        <a:bodyPr/>
        <a:lstStyle/>
        <a:p>
          <a:endParaRPr lang="uk-UA"/>
        </a:p>
      </dgm:t>
    </dgm:pt>
    <dgm:pt modelId="{56677B89-86EA-43BC-9C4E-D631EA6C3FBF}">
      <dgm:prSet custT="1"/>
      <dgm:spPr/>
      <dgm:t>
        <a:bodyPr/>
        <a:lstStyle/>
        <a:p>
          <a:r>
            <a:rPr lang="uk-UA" sz="1600" dirty="0" smtClean="0">
              <a:solidFill>
                <a:srgbClr val="92D050"/>
              </a:solidFill>
              <a:latin typeface="Arial Black" pitchFamily="34" charset="0"/>
            </a:rPr>
            <a:t>Небилиці</a:t>
          </a:r>
          <a:endParaRPr lang="uk-UA" sz="1600" dirty="0">
            <a:solidFill>
              <a:srgbClr val="92D050"/>
            </a:solidFill>
            <a:latin typeface="Arial Black" pitchFamily="34" charset="0"/>
          </a:endParaRPr>
        </a:p>
      </dgm:t>
    </dgm:pt>
    <dgm:pt modelId="{701A0E0C-3C10-4852-A19F-1BFB31606AA6}" type="parTrans" cxnId="{117445C5-F271-4306-B9B4-D687AB18EBA3}">
      <dgm:prSet/>
      <dgm:spPr/>
      <dgm:t>
        <a:bodyPr/>
        <a:lstStyle/>
        <a:p>
          <a:endParaRPr lang="uk-UA"/>
        </a:p>
      </dgm:t>
    </dgm:pt>
    <dgm:pt modelId="{2146C5FD-5143-415F-AAC0-1A5D3FCC26E6}" type="sibTrans" cxnId="{117445C5-F271-4306-B9B4-D687AB18EBA3}">
      <dgm:prSet/>
      <dgm:spPr/>
      <dgm:t>
        <a:bodyPr/>
        <a:lstStyle/>
        <a:p>
          <a:endParaRPr lang="uk-UA"/>
        </a:p>
      </dgm:t>
    </dgm:pt>
    <dgm:pt modelId="{E9BD3C63-D0C8-4671-B79E-0B73BEF230A7}">
      <dgm:prSet custT="1"/>
      <dgm:spPr/>
      <dgm:t>
        <a:bodyPr/>
        <a:lstStyle/>
        <a:p>
          <a:r>
            <a:rPr lang="uk-UA" sz="1600" dirty="0" err="1" smtClean="0">
              <a:solidFill>
                <a:srgbClr val="FF0000"/>
              </a:solidFill>
              <a:latin typeface="Arial Black" pitchFamily="34" charset="0"/>
            </a:rPr>
            <a:t>Дражнилки</a:t>
          </a:r>
          <a:r>
            <a:rPr lang="uk-UA" sz="1600" dirty="0" smtClean="0">
              <a:solidFill>
                <a:srgbClr val="FF0000"/>
              </a:solidFill>
              <a:latin typeface="Arial Black" pitchFamily="34" charset="0"/>
            </a:rPr>
            <a:t> </a:t>
          </a:r>
          <a:endParaRPr lang="uk-UA" sz="1600" dirty="0">
            <a:solidFill>
              <a:srgbClr val="FF0000"/>
            </a:solidFill>
            <a:latin typeface="Arial Black" pitchFamily="34" charset="0"/>
          </a:endParaRPr>
        </a:p>
      </dgm:t>
    </dgm:pt>
    <dgm:pt modelId="{5BB2ED8A-2163-46C6-9383-F2CEE1CC6EA1}" type="parTrans" cxnId="{F73830D2-1551-466B-9BF8-DDA6AE022BE5}">
      <dgm:prSet/>
      <dgm:spPr/>
      <dgm:t>
        <a:bodyPr/>
        <a:lstStyle/>
        <a:p>
          <a:endParaRPr lang="uk-UA"/>
        </a:p>
      </dgm:t>
    </dgm:pt>
    <dgm:pt modelId="{E09971DC-DD6C-4DC8-AD98-EC504ECAD4B0}" type="sibTrans" cxnId="{F73830D2-1551-466B-9BF8-DDA6AE022BE5}">
      <dgm:prSet/>
      <dgm:spPr/>
      <dgm:t>
        <a:bodyPr/>
        <a:lstStyle/>
        <a:p>
          <a:endParaRPr lang="uk-UA"/>
        </a:p>
      </dgm:t>
    </dgm:pt>
    <dgm:pt modelId="{E536FEFA-AB54-4D09-A555-D236CCCC6355}">
      <dgm:prSet custT="1"/>
      <dgm:spPr/>
      <dgm:t>
        <a:bodyPr/>
        <a:lstStyle/>
        <a:p>
          <a:r>
            <a:rPr lang="uk-UA" sz="1600" dirty="0" smtClean="0">
              <a:solidFill>
                <a:srgbClr val="FFC000"/>
              </a:solidFill>
              <a:latin typeface="Arial Black" pitchFamily="34" charset="0"/>
            </a:rPr>
            <a:t>Побутові</a:t>
          </a:r>
          <a:endParaRPr lang="uk-UA" sz="1600" dirty="0">
            <a:solidFill>
              <a:srgbClr val="FFC000"/>
            </a:solidFill>
            <a:latin typeface="Arial Black" pitchFamily="34" charset="0"/>
          </a:endParaRPr>
        </a:p>
      </dgm:t>
    </dgm:pt>
    <dgm:pt modelId="{832011FA-4C08-448E-892F-B2E2B702842A}" type="parTrans" cxnId="{CFB4AB0D-AD6A-4EB5-944E-8FB42E012FD7}">
      <dgm:prSet/>
      <dgm:spPr/>
      <dgm:t>
        <a:bodyPr/>
        <a:lstStyle/>
        <a:p>
          <a:endParaRPr lang="uk-UA"/>
        </a:p>
      </dgm:t>
    </dgm:pt>
    <dgm:pt modelId="{29CC0A67-D700-42D9-9CFA-EFBF176E7EF6}" type="sibTrans" cxnId="{CFB4AB0D-AD6A-4EB5-944E-8FB42E012FD7}">
      <dgm:prSet/>
      <dgm:spPr/>
      <dgm:t>
        <a:bodyPr/>
        <a:lstStyle/>
        <a:p>
          <a:endParaRPr lang="uk-UA"/>
        </a:p>
      </dgm:t>
    </dgm:pt>
    <dgm:pt modelId="{AD635330-026C-47CF-AD4D-657318B4381C}">
      <dgm:prSet custT="1"/>
      <dgm:spPr/>
      <dgm:t>
        <a:bodyPr/>
        <a:lstStyle/>
        <a:p>
          <a:r>
            <a:rPr lang="uk-UA" sz="1600" dirty="0" smtClean="0">
              <a:solidFill>
                <a:srgbClr val="7030A0"/>
              </a:solidFill>
              <a:latin typeface="Arial Black" pitchFamily="34" charset="0"/>
            </a:rPr>
            <a:t>Календарні</a:t>
          </a:r>
          <a:endParaRPr lang="uk-UA" sz="1600" dirty="0">
            <a:solidFill>
              <a:srgbClr val="7030A0"/>
            </a:solidFill>
            <a:latin typeface="Arial Black" pitchFamily="34" charset="0"/>
          </a:endParaRPr>
        </a:p>
      </dgm:t>
    </dgm:pt>
    <dgm:pt modelId="{0A07ECD6-82F7-4D0B-8D02-3E67A496461B}" type="parTrans" cxnId="{D19A7ACF-6E6E-4781-A073-91EBC0AA25FF}">
      <dgm:prSet/>
      <dgm:spPr/>
      <dgm:t>
        <a:bodyPr/>
        <a:lstStyle/>
        <a:p>
          <a:endParaRPr lang="uk-UA"/>
        </a:p>
      </dgm:t>
    </dgm:pt>
    <dgm:pt modelId="{7D08AD62-2500-403B-B503-BFB83EC0026D}" type="sibTrans" cxnId="{D19A7ACF-6E6E-4781-A073-91EBC0AA25FF}">
      <dgm:prSet/>
      <dgm:spPr/>
      <dgm:t>
        <a:bodyPr/>
        <a:lstStyle/>
        <a:p>
          <a:endParaRPr lang="uk-UA"/>
        </a:p>
      </dgm:t>
    </dgm:pt>
    <dgm:pt modelId="{D9F12EC4-F8EC-49C4-AA5E-749BEE94191F}" type="pres">
      <dgm:prSet presAssocID="{3C90305F-318A-4D67-A5AC-7367C94D748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6E05AEF7-6590-4892-9343-0875A4ACCDA4}" type="pres">
      <dgm:prSet presAssocID="{C0268EBE-36C8-4C27-A5BA-F9DA18A03AB3}" presName="centerShape" presStyleLbl="node0" presStyleIdx="0" presStyleCnt="1"/>
      <dgm:spPr/>
      <dgm:t>
        <a:bodyPr/>
        <a:lstStyle/>
        <a:p>
          <a:endParaRPr lang="uk-UA"/>
        </a:p>
      </dgm:t>
    </dgm:pt>
    <dgm:pt modelId="{4B4ED13A-2AEC-4128-B2BA-BABEBB8D9E66}" type="pres">
      <dgm:prSet presAssocID="{5AEB28CA-A478-4878-8A58-34FF08C5C27F}" presName="parTrans" presStyleLbl="sibTrans2D1" presStyleIdx="0" presStyleCnt="8"/>
      <dgm:spPr/>
      <dgm:t>
        <a:bodyPr/>
        <a:lstStyle/>
        <a:p>
          <a:endParaRPr lang="uk-UA"/>
        </a:p>
      </dgm:t>
    </dgm:pt>
    <dgm:pt modelId="{8528880B-9DAC-4A01-B9C2-DF18971D6FA0}" type="pres">
      <dgm:prSet presAssocID="{5AEB28CA-A478-4878-8A58-34FF08C5C27F}" presName="connectorText" presStyleLbl="sibTrans2D1" presStyleIdx="0" presStyleCnt="8"/>
      <dgm:spPr/>
      <dgm:t>
        <a:bodyPr/>
        <a:lstStyle/>
        <a:p>
          <a:endParaRPr lang="uk-UA"/>
        </a:p>
      </dgm:t>
    </dgm:pt>
    <dgm:pt modelId="{1330A19D-D335-4B79-B3DB-2448AE7AA021}" type="pres">
      <dgm:prSet presAssocID="{382DAF61-7EF0-43D0-8995-80B547E7CCC4}" presName="node" presStyleLbl="node1" presStyleIdx="0" presStyleCnt="8" custScaleX="11334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CB7A54F-1572-4E84-853B-5845FBA0DECA}" type="pres">
      <dgm:prSet presAssocID="{288E15E6-1869-42F8-8C24-60E5E9C3BC6B}" presName="parTrans" presStyleLbl="sibTrans2D1" presStyleIdx="1" presStyleCnt="8"/>
      <dgm:spPr/>
      <dgm:t>
        <a:bodyPr/>
        <a:lstStyle/>
        <a:p>
          <a:endParaRPr lang="uk-UA"/>
        </a:p>
      </dgm:t>
    </dgm:pt>
    <dgm:pt modelId="{619B26D1-B198-4E76-8D86-F3AE5CE8AA44}" type="pres">
      <dgm:prSet presAssocID="{288E15E6-1869-42F8-8C24-60E5E9C3BC6B}" presName="connectorText" presStyleLbl="sibTrans2D1" presStyleIdx="1" presStyleCnt="8"/>
      <dgm:spPr/>
      <dgm:t>
        <a:bodyPr/>
        <a:lstStyle/>
        <a:p>
          <a:endParaRPr lang="uk-UA"/>
        </a:p>
      </dgm:t>
    </dgm:pt>
    <dgm:pt modelId="{F21F59C5-B276-44C3-8F8B-8F9E2EAA3818}" type="pres">
      <dgm:prSet presAssocID="{91E7BA30-C4E5-4113-B28D-BC49DB1579F5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DC8AAF1-6A92-47EB-8351-8AD2FCA64E76}" type="pres">
      <dgm:prSet presAssocID="{3E82E1E3-E36E-4369-B200-364C97E746CB}" presName="parTrans" presStyleLbl="sibTrans2D1" presStyleIdx="2" presStyleCnt="8"/>
      <dgm:spPr/>
      <dgm:t>
        <a:bodyPr/>
        <a:lstStyle/>
        <a:p>
          <a:endParaRPr lang="uk-UA"/>
        </a:p>
      </dgm:t>
    </dgm:pt>
    <dgm:pt modelId="{5E863EC9-16A4-447D-99D9-367ED56237AA}" type="pres">
      <dgm:prSet presAssocID="{3E82E1E3-E36E-4369-B200-364C97E746CB}" presName="connectorText" presStyleLbl="sibTrans2D1" presStyleIdx="2" presStyleCnt="8"/>
      <dgm:spPr/>
      <dgm:t>
        <a:bodyPr/>
        <a:lstStyle/>
        <a:p>
          <a:endParaRPr lang="uk-UA"/>
        </a:p>
      </dgm:t>
    </dgm:pt>
    <dgm:pt modelId="{DF12F6F4-A658-4D8C-BDFE-26BDDDFA6392}" type="pres">
      <dgm:prSet presAssocID="{1A297A21-E4D4-49DB-9DC2-6D7012B48A7A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E8B82AF-FB06-4786-9E3F-BF81CD2939F0}" type="pres">
      <dgm:prSet presAssocID="{D537845F-A50A-4D5B-B4C4-4E18C6EDB899}" presName="parTrans" presStyleLbl="sibTrans2D1" presStyleIdx="3" presStyleCnt="8"/>
      <dgm:spPr/>
      <dgm:t>
        <a:bodyPr/>
        <a:lstStyle/>
        <a:p>
          <a:endParaRPr lang="uk-UA"/>
        </a:p>
      </dgm:t>
    </dgm:pt>
    <dgm:pt modelId="{362CDE62-1478-4483-B50F-55D48207BF7B}" type="pres">
      <dgm:prSet presAssocID="{D537845F-A50A-4D5B-B4C4-4E18C6EDB899}" presName="connectorText" presStyleLbl="sibTrans2D1" presStyleIdx="3" presStyleCnt="8"/>
      <dgm:spPr/>
      <dgm:t>
        <a:bodyPr/>
        <a:lstStyle/>
        <a:p>
          <a:endParaRPr lang="uk-UA"/>
        </a:p>
      </dgm:t>
    </dgm:pt>
    <dgm:pt modelId="{8B380CE8-ED4D-4F53-9E56-F2A9FDFE3155}" type="pres">
      <dgm:prSet presAssocID="{5157BB0E-7047-47E2-8502-8269AB3A2277}" presName="node" presStyleLbl="node1" presStyleIdx="3" presStyleCnt="8" custScaleX="12743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AE26BF0-4A12-4B32-BAB1-959C5D3D4210}" type="pres">
      <dgm:prSet presAssocID="{701A0E0C-3C10-4852-A19F-1BFB31606AA6}" presName="parTrans" presStyleLbl="sibTrans2D1" presStyleIdx="4" presStyleCnt="8"/>
      <dgm:spPr/>
      <dgm:t>
        <a:bodyPr/>
        <a:lstStyle/>
        <a:p>
          <a:endParaRPr lang="uk-UA"/>
        </a:p>
      </dgm:t>
    </dgm:pt>
    <dgm:pt modelId="{F214548A-B6B5-4E19-AF70-C7BC0712ECE1}" type="pres">
      <dgm:prSet presAssocID="{701A0E0C-3C10-4852-A19F-1BFB31606AA6}" presName="connectorText" presStyleLbl="sibTrans2D1" presStyleIdx="4" presStyleCnt="8"/>
      <dgm:spPr/>
      <dgm:t>
        <a:bodyPr/>
        <a:lstStyle/>
        <a:p>
          <a:endParaRPr lang="uk-UA"/>
        </a:p>
      </dgm:t>
    </dgm:pt>
    <dgm:pt modelId="{210FE0DC-1315-4A06-98CB-776EED5891D9}" type="pres">
      <dgm:prSet presAssocID="{56677B89-86EA-43BC-9C4E-D631EA6C3FBF}" presName="node" presStyleLbl="node1" presStyleIdx="4" presStyleCnt="8" custScaleX="11334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15872C4-E07A-49A3-8F06-094787D0E46F}" type="pres">
      <dgm:prSet presAssocID="{5BB2ED8A-2163-46C6-9383-F2CEE1CC6EA1}" presName="parTrans" presStyleLbl="sibTrans2D1" presStyleIdx="5" presStyleCnt="8"/>
      <dgm:spPr/>
      <dgm:t>
        <a:bodyPr/>
        <a:lstStyle/>
        <a:p>
          <a:endParaRPr lang="uk-UA"/>
        </a:p>
      </dgm:t>
    </dgm:pt>
    <dgm:pt modelId="{AAB043E8-B773-4E78-B69C-A490FCE1CBF3}" type="pres">
      <dgm:prSet presAssocID="{5BB2ED8A-2163-46C6-9383-F2CEE1CC6EA1}" presName="connectorText" presStyleLbl="sibTrans2D1" presStyleIdx="5" presStyleCnt="8"/>
      <dgm:spPr/>
      <dgm:t>
        <a:bodyPr/>
        <a:lstStyle/>
        <a:p>
          <a:endParaRPr lang="uk-UA"/>
        </a:p>
      </dgm:t>
    </dgm:pt>
    <dgm:pt modelId="{9FC57B91-BC3F-4F9F-9213-A0E58D89077A}" type="pres">
      <dgm:prSet presAssocID="{E9BD3C63-D0C8-4671-B79E-0B73BEF230A7}" presName="node" presStyleLbl="node1" presStyleIdx="5" presStyleCnt="8" custScaleX="13199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89740D1-7281-4E57-AAD8-91DC854DD2AD}" type="pres">
      <dgm:prSet presAssocID="{0A07ECD6-82F7-4D0B-8D02-3E67A496461B}" presName="parTrans" presStyleLbl="sibTrans2D1" presStyleIdx="6" presStyleCnt="8"/>
      <dgm:spPr/>
      <dgm:t>
        <a:bodyPr/>
        <a:lstStyle/>
        <a:p>
          <a:endParaRPr lang="uk-UA"/>
        </a:p>
      </dgm:t>
    </dgm:pt>
    <dgm:pt modelId="{90F02FFD-3235-4E6C-AE76-C9F932C912F5}" type="pres">
      <dgm:prSet presAssocID="{0A07ECD6-82F7-4D0B-8D02-3E67A496461B}" presName="connectorText" presStyleLbl="sibTrans2D1" presStyleIdx="6" presStyleCnt="8"/>
      <dgm:spPr/>
      <dgm:t>
        <a:bodyPr/>
        <a:lstStyle/>
        <a:p>
          <a:endParaRPr lang="uk-UA"/>
        </a:p>
      </dgm:t>
    </dgm:pt>
    <dgm:pt modelId="{DDD2DCBA-750C-4FB3-A17A-2AF94E04F01D}" type="pres">
      <dgm:prSet presAssocID="{AD635330-026C-47CF-AD4D-657318B4381C}" presName="node" presStyleLbl="node1" presStyleIdx="6" presStyleCnt="8" custScaleX="13277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B25BEA2-ACE9-4DDC-8032-7FBE2D734D6A}" type="pres">
      <dgm:prSet presAssocID="{832011FA-4C08-448E-892F-B2E2B702842A}" presName="parTrans" presStyleLbl="sibTrans2D1" presStyleIdx="7" presStyleCnt="8"/>
      <dgm:spPr/>
      <dgm:t>
        <a:bodyPr/>
        <a:lstStyle/>
        <a:p>
          <a:endParaRPr lang="uk-UA"/>
        </a:p>
      </dgm:t>
    </dgm:pt>
    <dgm:pt modelId="{4E400EB7-08D8-4B89-96B6-4631E349377E}" type="pres">
      <dgm:prSet presAssocID="{832011FA-4C08-448E-892F-B2E2B702842A}" presName="connectorText" presStyleLbl="sibTrans2D1" presStyleIdx="7" presStyleCnt="8"/>
      <dgm:spPr/>
      <dgm:t>
        <a:bodyPr/>
        <a:lstStyle/>
        <a:p>
          <a:endParaRPr lang="uk-UA"/>
        </a:p>
      </dgm:t>
    </dgm:pt>
    <dgm:pt modelId="{0AE0E515-87E7-4A9B-8394-D32BF67A6CCF}" type="pres">
      <dgm:prSet presAssocID="{E536FEFA-AB54-4D09-A555-D236CCCC6355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508EE7B-5CC0-4C21-BC40-A7122FDB2FA5}" type="presOf" srcId="{5AEB28CA-A478-4878-8A58-34FF08C5C27F}" destId="{4B4ED13A-2AEC-4128-B2BA-BABEBB8D9E66}" srcOrd="0" destOrd="0" presId="urn:microsoft.com/office/officeart/2005/8/layout/radial5"/>
    <dgm:cxn modelId="{D19A7ACF-6E6E-4781-A073-91EBC0AA25FF}" srcId="{C0268EBE-36C8-4C27-A5BA-F9DA18A03AB3}" destId="{AD635330-026C-47CF-AD4D-657318B4381C}" srcOrd="6" destOrd="0" parTransId="{0A07ECD6-82F7-4D0B-8D02-3E67A496461B}" sibTransId="{7D08AD62-2500-403B-B503-BFB83EC0026D}"/>
    <dgm:cxn modelId="{3AE6FCED-1B33-4A81-9855-8E13B0EDA647}" type="presOf" srcId="{1A297A21-E4D4-49DB-9DC2-6D7012B48A7A}" destId="{DF12F6F4-A658-4D8C-BDFE-26BDDDFA6392}" srcOrd="0" destOrd="0" presId="urn:microsoft.com/office/officeart/2005/8/layout/radial5"/>
    <dgm:cxn modelId="{536A633B-1B80-414C-97FC-CD0A76C0AB84}" type="presOf" srcId="{3C90305F-318A-4D67-A5AC-7367C94D7481}" destId="{D9F12EC4-F8EC-49C4-AA5E-749BEE94191F}" srcOrd="0" destOrd="0" presId="urn:microsoft.com/office/officeart/2005/8/layout/radial5"/>
    <dgm:cxn modelId="{639AA347-E1C3-404A-978F-6206CACEDA1F}" type="presOf" srcId="{701A0E0C-3C10-4852-A19F-1BFB31606AA6}" destId="{F214548A-B6B5-4E19-AF70-C7BC0712ECE1}" srcOrd="1" destOrd="0" presId="urn:microsoft.com/office/officeart/2005/8/layout/radial5"/>
    <dgm:cxn modelId="{AB050010-8405-41A3-B171-8CF9818F7077}" type="presOf" srcId="{56677B89-86EA-43BC-9C4E-D631EA6C3FBF}" destId="{210FE0DC-1315-4A06-98CB-776EED5891D9}" srcOrd="0" destOrd="0" presId="urn:microsoft.com/office/officeart/2005/8/layout/radial5"/>
    <dgm:cxn modelId="{5421D9C1-2FB1-4E5C-959E-9D84670AB904}" srcId="{3C90305F-318A-4D67-A5AC-7367C94D7481}" destId="{C0268EBE-36C8-4C27-A5BA-F9DA18A03AB3}" srcOrd="0" destOrd="0" parTransId="{A966CF19-A683-4DC6-B234-850976CF1065}" sibTransId="{83A58AFC-426C-4B17-801E-342B453D6DCC}"/>
    <dgm:cxn modelId="{F73830D2-1551-466B-9BF8-DDA6AE022BE5}" srcId="{C0268EBE-36C8-4C27-A5BA-F9DA18A03AB3}" destId="{E9BD3C63-D0C8-4671-B79E-0B73BEF230A7}" srcOrd="5" destOrd="0" parTransId="{5BB2ED8A-2163-46C6-9383-F2CEE1CC6EA1}" sibTransId="{E09971DC-DD6C-4DC8-AD98-EC504ECAD4B0}"/>
    <dgm:cxn modelId="{47064D1A-FDFE-4A40-8ACE-8A21E94FC859}" type="presOf" srcId="{C0268EBE-36C8-4C27-A5BA-F9DA18A03AB3}" destId="{6E05AEF7-6590-4892-9343-0875A4ACCDA4}" srcOrd="0" destOrd="0" presId="urn:microsoft.com/office/officeart/2005/8/layout/radial5"/>
    <dgm:cxn modelId="{CAD32660-2367-4139-897C-03A1105B7BC0}" type="presOf" srcId="{E536FEFA-AB54-4D09-A555-D236CCCC6355}" destId="{0AE0E515-87E7-4A9B-8394-D32BF67A6CCF}" srcOrd="0" destOrd="0" presId="urn:microsoft.com/office/officeart/2005/8/layout/radial5"/>
    <dgm:cxn modelId="{E06424EA-87D5-4545-B7A3-C4AB7342A7D2}" type="presOf" srcId="{AD635330-026C-47CF-AD4D-657318B4381C}" destId="{DDD2DCBA-750C-4FB3-A17A-2AF94E04F01D}" srcOrd="0" destOrd="0" presId="urn:microsoft.com/office/officeart/2005/8/layout/radial5"/>
    <dgm:cxn modelId="{478F102A-AA6A-4FC1-8CAA-708FC90E63EE}" type="presOf" srcId="{D537845F-A50A-4D5B-B4C4-4E18C6EDB899}" destId="{362CDE62-1478-4483-B50F-55D48207BF7B}" srcOrd="1" destOrd="0" presId="urn:microsoft.com/office/officeart/2005/8/layout/radial5"/>
    <dgm:cxn modelId="{117445C5-F271-4306-B9B4-D687AB18EBA3}" srcId="{C0268EBE-36C8-4C27-A5BA-F9DA18A03AB3}" destId="{56677B89-86EA-43BC-9C4E-D631EA6C3FBF}" srcOrd="4" destOrd="0" parTransId="{701A0E0C-3C10-4852-A19F-1BFB31606AA6}" sibTransId="{2146C5FD-5143-415F-AAC0-1A5D3FCC26E6}"/>
    <dgm:cxn modelId="{02F358E0-EE16-4A19-A0E8-3D2F2DACC86E}" srcId="{C0268EBE-36C8-4C27-A5BA-F9DA18A03AB3}" destId="{1A297A21-E4D4-49DB-9DC2-6D7012B48A7A}" srcOrd="2" destOrd="0" parTransId="{3E82E1E3-E36E-4369-B200-364C97E746CB}" sibTransId="{48D19E09-6DC6-4E6F-9371-D00F84F4AB04}"/>
    <dgm:cxn modelId="{1D445C93-C03F-460D-8D90-F1E7C7505F17}" type="presOf" srcId="{832011FA-4C08-448E-892F-B2E2B702842A}" destId="{4E400EB7-08D8-4B89-96B6-4631E349377E}" srcOrd="1" destOrd="0" presId="urn:microsoft.com/office/officeart/2005/8/layout/radial5"/>
    <dgm:cxn modelId="{CFB4AB0D-AD6A-4EB5-944E-8FB42E012FD7}" srcId="{C0268EBE-36C8-4C27-A5BA-F9DA18A03AB3}" destId="{E536FEFA-AB54-4D09-A555-D236CCCC6355}" srcOrd="7" destOrd="0" parTransId="{832011FA-4C08-448E-892F-B2E2B702842A}" sibTransId="{29CC0A67-D700-42D9-9CFA-EFBF176E7EF6}"/>
    <dgm:cxn modelId="{A445DC5F-DB3D-46A5-9F64-7372E48E7649}" type="presOf" srcId="{D537845F-A50A-4D5B-B4C4-4E18C6EDB899}" destId="{5E8B82AF-FB06-4786-9E3F-BF81CD2939F0}" srcOrd="0" destOrd="0" presId="urn:microsoft.com/office/officeart/2005/8/layout/radial5"/>
    <dgm:cxn modelId="{DA416B40-B043-4772-A89A-D46B6D3B2D20}" type="presOf" srcId="{832011FA-4C08-448E-892F-B2E2B702842A}" destId="{4B25BEA2-ACE9-4DDC-8032-7FBE2D734D6A}" srcOrd="0" destOrd="0" presId="urn:microsoft.com/office/officeart/2005/8/layout/radial5"/>
    <dgm:cxn modelId="{D5DCFACC-E4BF-4239-95EE-D3B971180CB8}" type="presOf" srcId="{3E82E1E3-E36E-4369-B200-364C97E746CB}" destId="{5E863EC9-16A4-447D-99D9-367ED56237AA}" srcOrd="1" destOrd="0" presId="urn:microsoft.com/office/officeart/2005/8/layout/radial5"/>
    <dgm:cxn modelId="{3D672A8C-5E45-4844-BE07-A3B0EF089EF7}" type="presOf" srcId="{0A07ECD6-82F7-4D0B-8D02-3E67A496461B}" destId="{90F02FFD-3235-4E6C-AE76-C9F932C912F5}" srcOrd="1" destOrd="0" presId="urn:microsoft.com/office/officeart/2005/8/layout/radial5"/>
    <dgm:cxn modelId="{64EC0BA1-2587-462E-802B-85CCA106B58E}" type="presOf" srcId="{288E15E6-1869-42F8-8C24-60E5E9C3BC6B}" destId="{619B26D1-B198-4E76-8D86-F3AE5CE8AA44}" srcOrd="1" destOrd="0" presId="urn:microsoft.com/office/officeart/2005/8/layout/radial5"/>
    <dgm:cxn modelId="{194F964A-4465-487A-8579-FC1F0E5EE21F}" type="presOf" srcId="{382DAF61-7EF0-43D0-8995-80B547E7CCC4}" destId="{1330A19D-D335-4B79-B3DB-2448AE7AA021}" srcOrd="0" destOrd="0" presId="urn:microsoft.com/office/officeart/2005/8/layout/radial5"/>
    <dgm:cxn modelId="{B7709BB6-77FA-44D5-BECF-77342951BA53}" type="presOf" srcId="{5BB2ED8A-2163-46C6-9383-F2CEE1CC6EA1}" destId="{AAB043E8-B773-4E78-B69C-A490FCE1CBF3}" srcOrd="1" destOrd="0" presId="urn:microsoft.com/office/officeart/2005/8/layout/radial5"/>
    <dgm:cxn modelId="{D7F7ACAD-A65C-4804-84A5-38BFE01407DC}" type="presOf" srcId="{E9BD3C63-D0C8-4671-B79E-0B73BEF230A7}" destId="{9FC57B91-BC3F-4F9F-9213-A0E58D89077A}" srcOrd="0" destOrd="0" presId="urn:microsoft.com/office/officeart/2005/8/layout/radial5"/>
    <dgm:cxn modelId="{FA447B51-A644-4D92-B209-7373A8B5B324}" type="presOf" srcId="{5157BB0E-7047-47E2-8502-8269AB3A2277}" destId="{8B380CE8-ED4D-4F53-9E56-F2A9FDFE3155}" srcOrd="0" destOrd="0" presId="urn:microsoft.com/office/officeart/2005/8/layout/radial5"/>
    <dgm:cxn modelId="{39D12EF8-3173-47CC-9A45-2658DC5BF18A}" srcId="{C0268EBE-36C8-4C27-A5BA-F9DA18A03AB3}" destId="{5157BB0E-7047-47E2-8502-8269AB3A2277}" srcOrd="3" destOrd="0" parTransId="{D537845F-A50A-4D5B-B4C4-4E18C6EDB899}" sibTransId="{635CFD0D-FFE3-4707-8734-7CCF50623820}"/>
    <dgm:cxn modelId="{AF837710-541F-4AD9-9315-82157ABA02C9}" type="presOf" srcId="{288E15E6-1869-42F8-8C24-60E5E9C3BC6B}" destId="{9CB7A54F-1572-4E84-853B-5845FBA0DECA}" srcOrd="0" destOrd="0" presId="urn:microsoft.com/office/officeart/2005/8/layout/radial5"/>
    <dgm:cxn modelId="{82C45890-6B62-4C59-96FA-C84C0542E362}" type="presOf" srcId="{5BB2ED8A-2163-46C6-9383-F2CEE1CC6EA1}" destId="{115872C4-E07A-49A3-8F06-094787D0E46F}" srcOrd="0" destOrd="0" presId="urn:microsoft.com/office/officeart/2005/8/layout/radial5"/>
    <dgm:cxn modelId="{0FADFEAB-F378-4BCC-8313-0BFE22596C73}" type="presOf" srcId="{3E82E1E3-E36E-4369-B200-364C97E746CB}" destId="{EDC8AAF1-6A92-47EB-8351-8AD2FCA64E76}" srcOrd="0" destOrd="0" presId="urn:microsoft.com/office/officeart/2005/8/layout/radial5"/>
    <dgm:cxn modelId="{44249C13-3CE9-4F45-BC4A-EE62E8A581C3}" type="presOf" srcId="{91E7BA30-C4E5-4113-B28D-BC49DB1579F5}" destId="{F21F59C5-B276-44C3-8F8B-8F9E2EAA3818}" srcOrd="0" destOrd="0" presId="urn:microsoft.com/office/officeart/2005/8/layout/radial5"/>
    <dgm:cxn modelId="{0C50A10E-48E1-426C-B447-93DE284B9678}" srcId="{C0268EBE-36C8-4C27-A5BA-F9DA18A03AB3}" destId="{91E7BA30-C4E5-4113-B28D-BC49DB1579F5}" srcOrd="1" destOrd="0" parTransId="{288E15E6-1869-42F8-8C24-60E5E9C3BC6B}" sibTransId="{CE819C98-5049-4223-8EBA-11F4CD9E4E8E}"/>
    <dgm:cxn modelId="{2AE51174-4A35-4040-9D80-FB1D17CF172E}" type="presOf" srcId="{0A07ECD6-82F7-4D0B-8D02-3E67A496461B}" destId="{A89740D1-7281-4E57-AAD8-91DC854DD2AD}" srcOrd="0" destOrd="0" presId="urn:microsoft.com/office/officeart/2005/8/layout/radial5"/>
    <dgm:cxn modelId="{6B692720-5372-467D-B220-2E493B84EBF8}" type="presOf" srcId="{701A0E0C-3C10-4852-A19F-1BFB31606AA6}" destId="{2AE26BF0-4A12-4B32-BAB1-959C5D3D4210}" srcOrd="0" destOrd="0" presId="urn:microsoft.com/office/officeart/2005/8/layout/radial5"/>
    <dgm:cxn modelId="{BD65EB44-B298-4486-A3D8-297290DF7F43}" srcId="{C0268EBE-36C8-4C27-A5BA-F9DA18A03AB3}" destId="{382DAF61-7EF0-43D0-8995-80B547E7CCC4}" srcOrd="0" destOrd="0" parTransId="{5AEB28CA-A478-4878-8A58-34FF08C5C27F}" sibTransId="{8D3B3493-E107-4CB7-AFFC-408BA3EF8918}"/>
    <dgm:cxn modelId="{B16CD03C-0FAC-4E6C-A1CE-E3EA458AE71C}" type="presOf" srcId="{5AEB28CA-A478-4878-8A58-34FF08C5C27F}" destId="{8528880B-9DAC-4A01-B9C2-DF18971D6FA0}" srcOrd="1" destOrd="0" presId="urn:microsoft.com/office/officeart/2005/8/layout/radial5"/>
    <dgm:cxn modelId="{260D2A13-DD85-43AF-8BF2-76B31B7DD76C}" type="presParOf" srcId="{D9F12EC4-F8EC-49C4-AA5E-749BEE94191F}" destId="{6E05AEF7-6590-4892-9343-0875A4ACCDA4}" srcOrd="0" destOrd="0" presId="urn:microsoft.com/office/officeart/2005/8/layout/radial5"/>
    <dgm:cxn modelId="{5D48F06E-1F3F-42BE-933A-27854D754BF7}" type="presParOf" srcId="{D9F12EC4-F8EC-49C4-AA5E-749BEE94191F}" destId="{4B4ED13A-2AEC-4128-B2BA-BABEBB8D9E66}" srcOrd="1" destOrd="0" presId="urn:microsoft.com/office/officeart/2005/8/layout/radial5"/>
    <dgm:cxn modelId="{7F49713D-9357-4714-AB2B-9E39BF21B896}" type="presParOf" srcId="{4B4ED13A-2AEC-4128-B2BA-BABEBB8D9E66}" destId="{8528880B-9DAC-4A01-B9C2-DF18971D6FA0}" srcOrd="0" destOrd="0" presId="urn:microsoft.com/office/officeart/2005/8/layout/radial5"/>
    <dgm:cxn modelId="{7600308F-8317-4438-8069-2535DC4684E4}" type="presParOf" srcId="{D9F12EC4-F8EC-49C4-AA5E-749BEE94191F}" destId="{1330A19D-D335-4B79-B3DB-2448AE7AA021}" srcOrd="2" destOrd="0" presId="urn:microsoft.com/office/officeart/2005/8/layout/radial5"/>
    <dgm:cxn modelId="{A9D69F84-E961-42D2-A680-13A59BABBD6C}" type="presParOf" srcId="{D9F12EC4-F8EC-49C4-AA5E-749BEE94191F}" destId="{9CB7A54F-1572-4E84-853B-5845FBA0DECA}" srcOrd="3" destOrd="0" presId="urn:microsoft.com/office/officeart/2005/8/layout/radial5"/>
    <dgm:cxn modelId="{2DE5944C-9F56-45FD-A7CF-53687C7A9326}" type="presParOf" srcId="{9CB7A54F-1572-4E84-853B-5845FBA0DECA}" destId="{619B26D1-B198-4E76-8D86-F3AE5CE8AA44}" srcOrd="0" destOrd="0" presId="urn:microsoft.com/office/officeart/2005/8/layout/radial5"/>
    <dgm:cxn modelId="{3A85B31C-3F77-409A-90FC-4AE9DDF95B83}" type="presParOf" srcId="{D9F12EC4-F8EC-49C4-AA5E-749BEE94191F}" destId="{F21F59C5-B276-44C3-8F8B-8F9E2EAA3818}" srcOrd="4" destOrd="0" presId="urn:microsoft.com/office/officeart/2005/8/layout/radial5"/>
    <dgm:cxn modelId="{CC8E8F05-A850-4747-8AF6-E8A1F3B9EDFA}" type="presParOf" srcId="{D9F12EC4-F8EC-49C4-AA5E-749BEE94191F}" destId="{EDC8AAF1-6A92-47EB-8351-8AD2FCA64E76}" srcOrd="5" destOrd="0" presId="urn:microsoft.com/office/officeart/2005/8/layout/radial5"/>
    <dgm:cxn modelId="{A2A0E482-7E52-474C-8136-D523B84BAFB9}" type="presParOf" srcId="{EDC8AAF1-6A92-47EB-8351-8AD2FCA64E76}" destId="{5E863EC9-16A4-447D-99D9-367ED56237AA}" srcOrd="0" destOrd="0" presId="urn:microsoft.com/office/officeart/2005/8/layout/radial5"/>
    <dgm:cxn modelId="{DCED5644-E37B-4F7B-9E6C-D998FF5DAA70}" type="presParOf" srcId="{D9F12EC4-F8EC-49C4-AA5E-749BEE94191F}" destId="{DF12F6F4-A658-4D8C-BDFE-26BDDDFA6392}" srcOrd="6" destOrd="0" presId="urn:microsoft.com/office/officeart/2005/8/layout/radial5"/>
    <dgm:cxn modelId="{D560CE83-79A1-4DC9-9393-DE669E7DF3D3}" type="presParOf" srcId="{D9F12EC4-F8EC-49C4-AA5E-749BEE94191F}" destId="{5E8B82AF-FB06-4786-9E3F-BF81CD2939F0}" srcOrd="7" destOrd="0" presId="urn:microsoft.com/office/officeart/2005/8/layout/radial5"/>
    <dgm:cxn modelId="{6AC20FFA-D329-4EAB-83E2-1D2B7BA7F3DB}" type="presParOf" srcId="{5E8B82AF-FB06-4786-9E3F-BF81CD2939F0}" destId="{362CDE62-1478-4483-B50F-55D48207BF7B}" srcOrd="0" destOrd="0" presId="urn:microsoft.com/office/officeart/2005/8/layout/radial5"/>
    <dgm:cxn modelId="{7E65B4F6-4E44-4BF6-8934-287A5B2BDB6A}" type="presParOf" srcId="{D9F12EC4-F8EC-49C4-AA5E-749BEE94191F}" destId="{8B380CE8-ED4D-4F53-9E56-F2A9FDFE3155}" srcOrd="8" destOrd="0" presId="urn:microsoft.com/office/officeart/2005/8/layout/radial5"/>
    <dgm:cxn modelId="{A3918551-BF9C-4309-98BD-65DE3BFE4CBA}" type="presParOf" srcId="{D9F12EC4-F8EC-49C4-AA5E-749BEE94191F}" destId="{2AE26BF0-4A12-4B32-BAB1-959C5D3D4210}" srcOrd="9" destOrd="0" presId="urn:microsoft.com/office/officeart/2005/8/layout/radial5"/>
    <dgm:cxn modelId="{09B25BEE-B98A-4B9C-9EC2-454C6A692583}" type="presParOf" srcId="{2AE26BF0-4A12-4B32-BAB1-959C5D3D4210}" destId="{F214548A-B6B5-4E19-AF70-C7BC0712ECE1}" srcOrd="0" destOrd="0" presId="urn:microsoft.com/office/officeart/2005/8/layout/radial5"/>
    <dgm:cxn modelId="{D5464BCC-F42A-48D1-AE26-CCD0D6C89D80}" type="presParOf" srcId="{D9F12EC4-F8EC-49C4-AA5E-749BEE94191F}" destId="{210FE0DC-1315-4A06-98CB-776EED5891D9}" srcOrd="10" destOrd="0" presId="urn:microsoft.com/office/officeart/2005/8/layout/radial5"/>
    <dgm:cxn modelId="{3A9D6349-7865-431D-BEF3-4DFA3FF786FD}" type="presParOf" srcId="{D9F12EC4-F8EC-49C4-AA5E-749BEE94191F}" destId="{115872C4-E07A-49A3-8F06-094787D0E46F}" srcOrd="11" destOrd="0" presId="urn:microsoft.com/office/officeart/2005/8/layout/radial5"/>
    <dgm:cxn modelId="{BE951FB4-6A83-4F32-A058-DEEE06AA77FB}" type="presParOf" srcId="{115872C4-E07A-49A3-8F06-094787D0E46F}" destId="{AAB043E8-B773-4E78-B69C-A490FCE1CBF3}" srcOrd="0" destOrd="0" presId="urn:microsoft.com/office/officeart/2005/8/layout/radial5"/>
    <dgm:cxn modelId="{C1A31210-A22F-4014-8E44-1FE89FDFE003}" type="presParOf" srcId="{D9F12EC4-F8EC-49C4-AA5E-749BEE94191F}" destId="{9FC57B91-BC3F-4F9F-9213-A0E58D89077A}" srcOrd="12" destOrd="0" presId="urn:microsoft.com/office/officeart/2005/8/layout/radial5"/>
    <dgm:cxn modelId="{FE41D482-5858-457A-96DC-C1280108973F}" type="presParOf" srcId="{D9F12EC4-F8EC-49C4-AA5E-749BEE94191F}" destId="{A89740D1-7281-4E57-AAD8-91DC854DD2AD}" srcOrd="13" destOrd="0" presId="urn:microsoft.com/office/officeart/2005/8/layout/radial5"/>
    <dgm:cxn modelId="{2704740A-5536-42A8-A265-1AD4F2658EC3}" type="presParOf" srcId="{A89740D1-7281-4E57-AAD8-91DC854DD2AD}" destId="{90F02FFD-3235-4E6C-AE76-C9F932C912F5}" srcOrd="0" destOrd="0" presId="urn:microsoft.com/office/officeart/2005/8/layout/radial5"/>
    <dgm:cxn modelId="{27E75686-F01B-4F76-84EE-2FE5657DF093}" type="presParOf" srcId="{D9F12EC4-F8EC-49C4-AA5E-749BEE94191F}" destId="{DDD2DCBA-750C-4FB3-A17A-2AF94E04F01D}" srcOrd="14" destOrd="0" presId="urn:microsoft.com/office/officeart/2005/8/layout/radial5"/>
    <dgm:cxn modelId="{15E4AE5C-DCD3-40A1-BCFA-7436C036FEDF}" type="presParOf" srcId="{D9F12EC4-F8EC-49C4-AA5E-749BEE94191F}" destId="{4B25BEA2-ACE9-4DDC-8032-7FBE2D734D6A}" srcOrd="15" destOrd="0" presId="urn:microsoft.com/office/officeart/2005/8/layout/radial5"/>
    <dgm:cxn modelId="{F795B605-DA7B-4003-B55B-2D12904CFFA4}" type="presParOf" srcId="{4B25BEA2-ACE9-4DDC-8032-7FBE2D734D6A}" destId="{4E400EB7-08D8-4B89-96B6-4631E349377E}" srcOrd="0" destOrd="0" presId="urn:microsoft.com/office/officeart/2005/8/layout/radial5"/>
    <dgm:cxn modelId="{6007DE20-B0B6-41EB-9AE1-A83F74BC5460}" type="presParOf" srcId="{D9F12EC4-F8EC-49C4-AA5E-749BEE94191F}" destId="{0AE0E515-87E7-4A9B-8394-D32BF67A6CCF}" srcOrd="1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05AEF7-6590-4892-9343-0875A4ACCDA4}">
      <dsp:nvSpPr>
        <dsp:cNvPr id="0" name=""/>
        <dsp:cNvSpPr/>
      </dsp:nvSpPr>
      <dsp:spPr>
        <a:xfrm>
          <a:off x="3831713" y="2650978"/>
          <a:ext cx="1556042" cy="15560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rgbClr val="C00000"/>
              </a:solidFill>
              <a:latin typeface="Arial Black" pitchFamily="34" charset="0"/>
            </a:rPr>
            <a:t>Дитячий пісенний фольклор</a:t>
          </a:r>
          <a:endParaRPr lang="uk-UA" sz="1400" b="1" kern="1200" dirty="0">
            <a:solidFill>
              <a:srgbClr val="C00000"/>
            </a:solidFill>
            <a:latin typeface="Arial Black" pitchFamily="34" charset="0"/>
          </a:endParaRPr>
        </a:p>
      </dsp:txBody>
      <dsp:txXfrm>
        <a:off x="4059590" y="2878855"/>
        <a:ext cx="1100288" cy="1100288"/>
      </dsp:txXfrm>
    </dsp:sp>
    <dsp:sp modelId="{4B4ED13A-2AEC-4128-B2BA-BABEBB8D9E66}">
      <dsp:nvSpPr>
        <dsp:cNvPr id="0" name=""/>
        <dsp:cNvSpPr/>
      </dsp:nvSpPr>
      <dsp:spPr>
        <a:xfrm rot="16200000">
          <a:off x="4320873" y="1828379"/>
          <a:ext cx="577722" cy="5878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100" kern="1200"/>
        </a:p>
      </dsp:txBody>
      <dsp:txXfrm>
        <a:off x="4407532" y="2032609"/>
        <a:ext cx="404405" cy="352714"/>
      </dsp:txXfrm>
    </dsp:sp>
    <dsp:sp modelId="{1330A19D-D335-4B79-B3DB-2448AE7AA021}">
      <dsp:nvSpPr>
        <dsp:cNvPr id="0" name=""/>
        <dsp:cNvSpPr/>
      </dsp:nvSpPr>
      <dsp:spPr>
        <a:xfrm>
          <a:off x="3727889" y="4844"/>
          <a:ext cx="1763689" cy="155609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chemeClr val="bg1"/>
              </a:solidFill>
              <a:latin typeface="Arial Black" pitchFamily="34" charset="0"/>
            </a:rPr>
            <a:t>Колискові </a:t>
          </a:r>
          <a:endParaRPr lang="uk-UA" sz="1600" b="1" kern="1200" dirty="0">
            <a:solidFill>
              <a:schemeClr val="bg1"/>
            </a:solidFill>
            <a:latin typeface="Arial Black" pitchFamily="34" charset="0"/>
          </a:endParaRPr>
        </a:p>
      </dsp:txBody>
      <dsp:txXfrm>
        <a:off x="3986175" y="232728"/>
        <a:ext cx="1247117" cy="1100323"/>
      </dsp:txXfrm>
    </dsp:sp>
    <dsp:sp modelId="{9CB7A54F-1572-4E84-853B-5845FBA0DECA}">
      <dsp:nvSpPr>
        <dsp:cNvPr id="0" name=""/>
        <dsp:cNvSpPr/>
      </dsp:nvSpPr>
      <dsp:spPr>
        <a:xfrm rot="18900000">
          <a:off x="5244844" y="2211100"/>
          <a:ext cx="577722" cy="5878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100" kern="1200"/>
        </a:p>
      </dsp:txBody>
      <dsp:txXfrm>
        <a:off x="5270226" y="2389948"/>
        <a:ext cx="404405" cy="352714"/>
      </dsp:txXfrm>
    </dsp:sp>
    <dsp:sp modelId="{F21F59C5-B276-44C3-8F8B-8F9E2EAA3818}">
      <dsp:nvSpPr>
        <dsp:cNvPr id="0" name=""/>
        <dsp:cNvSpPr/>
      </dsp:nvSpPr>
      <dsp:spPr>
        <a:xfrm>
          <a:off x="5702770" y="779872"/>
          <a:ext cx="1556091" cy="155609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rgbClr val="7030A0"/>
              </a:solidFill>
              <a:latin typeface="Arial Black" pitchFamily="34" charset="0"/>
            </a:rPr>
            <a:t>Ігрові</a:t>
          </a:r>
          <a:endParaRPr lang="uk-UA" sz="1600" b="1" kern="1200" dirty="0">
            <a:solidFill>
              <a:srgbClr val="7030A0"/>
            </a:solidFill>
            <a:latin typeface="Arial Black" pitchFamily="34" charset="0"/>
          </a:endParaRPr>
        </a:p>
      </dsp:txBody>
      <dsp:txXfrm>
        <a:off x="5930654" y="1007756"/>
        <a:ext cx="1100323" cy="1100323"/>
      </dsp:txXfrm>
    </dsp:sp>
    <dsp:sp modelId="{EDC8AAF1-6A92-47EB-8351-8AD2FCA64E76}">
      <dsp:nvSpPr>
        <dsp:cNvPr id="0" name=""/>
        <dsp:cNvSpPr/>
      </dsp:nvSpPr>
      <dsp:spPr>
        <a:xfrm>
          <a:off x="5627565" y="3135071"/>
          <a:ext cx="577722" cy="5878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100" kern="1200"/>
        </a:p>
      </dsp:txBody>
      <dsp:txXfrm>
        <a:off x="5627565" y="3252642"/>
        <a:ext cx="404405" cy="352714"/>
      </dsp:txXfrm>
    </dsp:sp>
    <dsp:sp modelId="{DF12F6F4-A658-4D8C-BDFE-26BDDDFA6392}">
      <dsp:nvSpPr>
        <dsp:cNvPr id="0" name=""/>
        <dsp:cNvSpPr/>
      </dsp:nvSpPr>
      <dsp:spPr>
        <a:xfrm>
          <a:off x="6477798" y="2650954"/>
          <a:ext cx="1556091" cy="155609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rgbClr val="FFC000"/>
              </a:solidFill>
              <a:latin typeface="Arial Black" pitchFamily="34" charset="0"/>
            </a:rPr>
            <a:t>Лічилки </a:t>
          </a:r>
          <a:endParaRPr lang="uk-UA" sz="1600" kern="1200" dirty="0">
            <a:solidFill>
              <a:srgbClr val="FFC000"/>
            </a:solidFill>
            <a:latin typeface="Arial Black" pitchFamily="34" charset="0"/>
          </a:endParaRPr>
        </a:p>
      </dsp:txBody>
      <dsp:txXfrm>
        <a:off x="6705682" y="2878838"/>
        <a:ext cx="1100323" cy="1100323"/>
      </dsp:txXfrm>
    </dsp:sp>
    <dsp:sp modelId="{5E8B82AF-FB06-4786-9E3F-BF81CD2939F0}">
      <dsp:nvSpPr>
        <dsp:cNvPr id="0" name=""/>
        <dsp:cNvSpPr/>
      </dsp:nvSpPr>
      <dsp:spPr>
        <a:xfrm rot="2700000">
          <a:off x="5238017" y="4029008"/>
          <a:ext cx="531306" cy="5878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100" kern="1200"/>
        </a:p>
      </dsp:txBody>
      <dsp:txXfrm>
        <a:off x="5261359" y="4090225"/>
        <a:ext cx="371914" cy="352714"/>
      </dsp:txXfrm>
    </dsp:sp>
    <dsp:sp modelId="{8B380CE8-ED4D-4F53-9E56-F2A9FDFE3155}">
      <dsp:nvSpPr>
        <dsp:cNvPr id="0" name=""/>
        <dsp:cNvSpPr/>
      </dsp:nvSpPr>
      <dsp:spPr>
        <a:xfrm>
          <a:off x="5489321" y="4522036"/>
          <a:ext cx="1982989" cy="155609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err="1" smtClean="0">
              <a:solidFill>
                <a:srgbClr val="00B050"/>
              </a:solidFill>
              <a:latin typeface="Arial Black" pitchFamily="34" charset="0"/>
            </a:rPr>
            <a:t>Заклички</a:t>
          </a:r>
          <a:r>
            <a:rPr lang="uk-UA" sz="1600" kern="1200" dirty="0" smtClean="0">
              <a:solidFill>
                <a:srgbClr val="00B050"/>
              </a:solidFill>
              <a:latin typeface="Arial Black" pitchFamily="34" charset="0"/>
            </a:rPr>
            <a:t> </a:t>
          </a:r>
          <a:endParaRPr lang="uk-UA" sz="1600" kern="1200" dirty="0">
            <a:solidFill>
              <a:srgbClr val="00B050"/>
            </a:solidFill>
            <a:latin typeface="Arial Black" pitchFamily="34" charset="0"/>
          </a:endParaRPr>
        </a:p>
      </dsp:txBody>
      <dsp:txXfrm>
        <a:off x="5779723" y="4749920"/>
        <a:ext cx="1402185" cy="1100323"/>
      </dsp:txXfrm>
    </dsp:sp>
    <dsp:sp modelId="{2AE26BF0-4A12-4B32-BAB1-959C5D3D4210}">
      <dsp:nvSpPr>
        <dsp:cNvPr id="0" name=""/>
        <dsp:cNvSpPr/>
      </dsp:nvSpPr>
      <dsp:spPr>
        <a:xfrm rot="5400000">
          <a:off x="4320873" y="4441763"/>
          <a:ext cx="577722" cy="5878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100" kern="1200"/>
        </a:p>
      </dsp:txBody>
      <dsp:txXfrm>
        <a:off x="4407532" y="4472676"/>
        <a:ext cx="404405" cy="352714"/>
      </dsp:txXfrm>
    </dsp:sp>
    <dsp:sp modelId="{210FE0DC-1315-4A06-98CB-776EED5891D9}">
      <dsp:nvSpPr>
        <dsp:cNvPr id="0" name=""/>
        <dsp:cNvSpPr/>
      </dsp:nvSpPr>
      <dsp:spPr>
        <a:xfrm>
          <a:off x="3727889" y="5297063"/>
          <a:ext cx="1763689" cy="1556091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rgbClr val="92D050"/>
              </a:solidFill>
              <a:latin typeface="Arial Black" pitchFamily="34" charset="0"/>
            </a:rPr>
            <a:t>Небилиці</a:t>
          </a:r>
          <a:endParaRPr lang="uk-UA" sz="1600" kern="1200" dirty="0">
            <a:solidFill>
              <a:srgbClr val="92D050"/>
            </a:solidFill>
            <a:latin typeface="Arial Black" pitchFamily="34" charset="0"/>
          </a:endParaRPr>
        </a:p>
      </dsp:txBody>
      <dsp:txXfrm>
        <a:off x="3986175" y="5524947"/>
        <a:ext cx="1247117" cy="1100323"/>
      </dsp:txXfrm>
    </dsp:sp>
    <dsp:sp modelId="{115872C4-E07A-49A3-8F06-094787D0E46F}">
      <dsp:nvSpPr>
        <dsp:cNvPr id="0" name=""/>
        <dsp:cNvSpPr/>
      </dsp:nvSpPr>
      <dsp:spPr>
        <a:xfrm rot="8100000">
          <a:off x="3457090" y="4025090"/>
          <a:ext cx="525251" cy="5878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100" kern="1200"/>
        </a:p>
      </dsp:txBody>
      <dsp:txXfrm rot="10800000">
        <a:off x="3591589" y="4086950"/>
        <a:ext cx="367676" cy="352714"/>
      </dsp:txXfrm>
    </dsp:sp>
    <dsp:sp modelId="{9FC57B91-BC3F-4F9F-9213-A0E58D89077A}">
      <dsp:nvSpPr>
        <dsp:cNvPr id="0" name=""/>
        <dsp:cNvSpPr/>
      </dsp:nvSpPr>
      <dsp:spPr>
        <a:xfrm>
          <a:off x="1711671" y="4522036"/>
          <a:ext cx="2053963" cy="155609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err="1" smtClean="0">
              <a:solidFill>
                <a:srgbClr val="FF0000"/>
              </a:solidFill>
              <a:latin typeface="Arial Black" pitchFamily="34" charset="0"/>
            </a:rPr>
            <a:t>Дражнилки</a:t>
          </a:r>
          <a:r>
            <a:rPr lang="uk-UA" sz="1600" kern="1200" dirty="0" smtClean="0">
              <a:solidFill>
                <a:srgbClr val="FF0000"/>
              </a:solidFill>
              <a:latin typeface="Arial Black" pitchFamily="34" charset="0"/>
            </a:rPr>
            <a:t> </a:t>
          </a:r>
          <a:endParaRPr lang="uk-UA" sz="1600" kern="1200" dirty="0">
            <a:solidFill>
              <a:srgbClr val="FF0000"/>
            </a:solidFill>
            <a:latin typeface="Arial Black" pitchFamily="34" charset="0"/>
          </a:endParaRPr>
        </a:p>
      </dsp:txBody>
      <dsp:txXfrm>
        <a:off x="2012467" y="4749920"/>
        <a:ext cx="1452371" cy="1100323"/>
      </dsp:txXfrm>
    </dsp:sp>
    <dsp:sp modelId="{A89740D1-7281-4E57-AAD8-91DC854DD2AD}">
      <dsp:nvSpPr>
        <dsp:cNvPr id="0" name=""/>
        <dsp:cNvSpPr/>
      </dsp:nvSpPr>
      <dsp:spPr>
        <a:xfrm rot="10800000">
          <a:off x="3205417" y="3135071"/>
          <a:ext cx="442582" cy="5878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100" kern="1200"/>
        </a:p>
      </dsp:txBody>
      <dsp:txXfrm rot="10800000">
        <a:off x="3338192" y="3252642"/>
        <a:ext cx="309807" cy="352714"/>
      </dsp:txXfrm>
    </dsp:sp>
    <dsp:sp modelId="{DDD2DCBA-750C-4FB3-A17A-2AF94E04F01D}">
      <dsp:nvSpPr>
        <dsp:cNvPr id="0" name=""/>
        <dsp:cNvSpPr/>
      </dsp:nvSpPr>
      <dsp:spPr>
        <a:xfrm>
          <a:off x="930598" y="2650954"/>
          <a:ext cx="2066053" cy="155609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rgbClr val="7030A0"/>
              </a:solidFill>
              <a:latin typeface="Arial Black" pitchFamily="34" charset="0"/>
            </a:rPr>
            <a:t>Календарні</a:t>
          </a:r>
          <a:endParaRPr lang="uk-UA" sz="1600" kern="1200" dirty="0">
            <a:solidFill>
              <a:srgbClr val="7030A0"/>
            </a:solidFill>
            <a:latin typeface="Arial Black" pitchFamily="34" charset="0"/>
          </a:endParaRPr>
        </a:p>
      </dsp:txBody>
      <dsp:txXfrm>
        <a:off x="1233164" y="2878838"/>
        <a:ext cx="1460921" cy="1100323"/>
      </dsp:txXfrm>
    </dsp:sp>
    <dsp:sp modelId="{4B25BEA2-ACE9-4DDC-8032-7FBE2D734D6A}">
      <dsp:nvSpPr>
        <dsp:cNvPr id="0" name=""/>
        <dsp:cNvSpPr/>
      </dsp:nvSpPr>
      <dsp:spPr>
        <a:xfrm rot="13500000">
          <a:off x="3396902" y="2211100"/>
          <a:ext cx="577722" cy="5878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100" kern="1200"/>
        </a:p>
      </dsp:txBody>
      <dsp:txXfrm rot="10800000">
        <a:off x="3544837" y="2389948"/>
        <a:ext cx="404405" cy="352714"/>
      </dsp:txXfrm>
    </dsp:sp>
    <dsp:sp modelId="{0AE0E515-87E7-4A9B-8394-D32BF67A6CCF}">
      <dsp:nvSpPr>
        <dsp:cNvPr id="0" name=""/>
        <dsp:cNvSpPr/>
      </dsp:nvSpPr>
      <dsp:spPr>
        <a:xfrm>
          <a:off x="1960606" y="779872"/>
          <a:ext cx="1556091" cy="155609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rgbClr val="FFC000"/>
              </a:solidFill>
              <a:latin typeface="Arial Black" pitchFamily="34" charset="0"/>
            </a:rPr>
            <a:t>Побутові</a:t>
          </a:r>
          <a:endParaRPr lang="uk-UA" sz="1600" kern="1200" dirty="0">
            <a:solidFill>
              <a:srgbClr val="FFC000"/>
            </a:solidFill>
            <a:latin typeface="Arial Black" pitchFamily="34" charset="0"/>
          </a:endParaRPr>
        </a:p>
      </dsp:txBody>
      <dsp:txXfrm>
        <a:off x="2188490" y="1007756"/>
        <a:ext cx="1100323" cy="11003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B1C950-37A5-486B-8E3C-C5884F9FC3E0}" type="datetimeFigureOut">
              <a:rPr lang="uk-UA" smtClean="0"/>
              <a:pPr/>
              <a:t>07.05.2022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DC7B2-FB25-4673-9C3E-ED4B6F68B85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5865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Упорядковано Савченко Т.Т.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DC7B2-FB25-4673-9C3E-ED4B6F68B854}" type="slidenum">
              <a:rPr lang="uk-UA" smtClean="0"/>
              <a:pPr/>
              <a:t>1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7C1E4-5198-4F0F-B6C2-432D855C34D5}" type="datetimeFigureOut">
              <a:rPr lang="uk-UA" smtClean="0"/>
              <a:pPr/>
              <a:t>07.05.2022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D984A-157E-445A-9A33-96D4F155365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7C1E4-5198-4F0F-B6C2-432D855C34D5}" type="datetimeFigureOut">
              <a:rPr lang="uk-UA" smtClean="0"/>
              <a:pPr/>
              <a:t>07.05.2022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D984A-157E-445A-9A33-96D4F155365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7C1E4-5198-4F0F-B6C2-432D855C34D5}" type="datetimeFigureOut">
              <a:rPr lang="uk-UA" smtClean="0"/>
              <a:pPr/>
              <a:t>07.05.2022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D984A-157E-445A-9A33-96D4F155365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7C1E4-5198-4F0F-B6C2-432D855C34D5}" type="datetimeFigureOut">
              <a:rPr lang="uk-UA" smtClean="0"/>
              <a:pPr/>
              <a:t>07.05.2022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D984A-157E-445A-9A33-96D4F155365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7C1E4-5198-4F0F-B6C2-432D855C34D5}" type="datetimeFigureOut">
              <a:rPr lang="uk-UA" smtClean="0"/>
              <a:pPr/>
              <a:t>07.05.2022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94D984A-157E-445A-9A33-96D4F155365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7C1E4-5198-4F0F-B6C2-432D855C34D5}" type="datetimeFigureOut">
              <a:rPr lang="uk-UA" smtClean="0"/>
              <a:pPr/>
              <a:t>07.05.2022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D984A-157E-445A-9A33-96D4F155365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7C1E4-5198-4F0F-B6C2-432D855C34D5}" type="datetimeFigureOut">
              <a:rPr lang="uk-UA" smtClean="0"/>
              <a:pPr/>
              <a:t>07.05.2022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D984A-157E-445A-9A33-96D4F155365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7C1E4-5198-4F0F-B6C2-432D855C34D5}" type="datetimeFigureOut">
              <a:rPr lang="uk-UA" smtClean="0"/>
              <a:pPr/>
              <a:t>07.05.2022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D984A-157E-445A-9A33-96D4F155365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7C1E4-5198-4F0F-B6C2-432D855C34D5}" type="datetimeFigureOut">
              <a:rPr lang="uk-UA" smtClean="0"/>
              <a:pPr/>
              <a:t>07.05.2022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D984A-157E-445A-9A33-96D4F155365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7C1E4-5198-4F0F-B6C2-432D855C34D5}" type="datetimeFigureOut">
              <a:rPr lang="uk-UA" smtClean="0"/>
              <a:pPr/>
              <a:t>07.05.2022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D984A-157E-445A-9A33-96D4F155365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7C1E4-5198-4F0F-B6C2-432D855C34D5}" type="datetimeFigureOut">
              <a:rPr lang="uk-UA" smtClean="0"/>
              <a:pPr/>
              <a:t>07.05.2022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D984A-157E-445A-9A33-96D4F155365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AB7C1E4-5198-4F0F-B6C2-432D855C34D5}" type="datetimeFigureOut">
              <a:rPr lang="uk-UA" smtClean="0"/>
              <a:pPr/>
              <a:t>07.05.2022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94D984A-157E-445A-9A33-96D4F155365B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&#1052;&#1052;\5\13\13-2%20Leontovych%20-%20Genchychok-brenchychok.mp3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872207"/>
          </a:xfrm>
        </p:spPr>
        <p:txBody>
          <a:bodyPr/>
          <a:lstStyle/>
          <a:p>
            <a:r>
              <a:rPr lang="uk-UA" dirty="0" smtClean="0"/>
              <a:t>Дитяча народна пісня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708920"/>
            <a:ext cx="9144000" cy="3240360"/>
          </a:xfrm>
        </p:spPr>
        <p:txBody>
          <a:bodyPr>
            <a:normAutofit/>
          </a:bodyPr>
          <a:lstStyle/>
          <a:p>
            <a:endParaRPr lang="uk-UA" dirty="0" smtClean="0"/>
          </a:p>
          <a:p>
            <a:pPr algn="l"/>
            <a:r>
              <a:rPr lang="uk-UA" sz="3600" dirty="0" smtClean="0"/>
              <a:t>Основні поняття для засвоєння: </a:t>
            </a:r>
            <a:endParaRPr lang="uk-UA" sz="3600" dirty="0" smtClean="0"/>
          </a:p>
          <a:p>
            <a:pPr algn="l"/>
            <a:r>
              <a:rPr lang="uk-UA" sz="3600" dirty="0" smtClean="0"/>
              <a:t>українські </a:t>
            </a:r>
            <a:r>
              <a:rPr lang="uk-UA" sz="3600" dirty="0" smtClean="0"/>
              <a:t>народні дитячі пісні та їхні </a:t>
            </a:r>
            <a:r>
              <a:rPr lang="uk-UA" sz="3600" dirty="0" smtClean="0"/>
              <a:t>різновиди.</a:t>
            </a:r>
            <a:endParaRPr lang="uk-UA" sz="3600" dirty="0" smtClean="0"/>
          </a:p>
        </p:txBody>
      </p:sp>
      <p:pic>
        <p:nvPicPr>
          <p:cNvPr id="5" name="13-2 Leontovych - Genchychok-brenchychok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5576" y="16288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4673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flipV="1">
            <a:off x="457200" y="227329"/>
            <a:ext cx="226367" cy="45719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1" y="1556792"/>
            <a:ext cx="2123727" cy="4824536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Особливості</a:t>
            </a:r>
            <a:endParaRPr lang="ru-RU" b="1" dirty="0" smtClean="0">
              <a:solidFill>
                <a:schemeClr val="bg1"/>
              </a:solidFill>
            </a:endParaRPr>
          </a:p>
          <a:p>
            <a:r>
              <a:rPr lang="ru-RU" b="1" dirty="0" err="1" smtClean="0">
                <a:solidFill>
                  <a:schemeClr val="bg1"/>
                </a:solidFill>
              </a:rPr>
              <a:t>народних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українських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інструментів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основні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різновиди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особливос</a:t>
            </a:r>
            <a:r>
              <a:rPr lang="ru-RU" b="1" dirty="0" smtClean="0">
                <a:solidFill>
                  <a:schemeClr val="bg1"/>
                </a:solidFill>
              </a:rPr>
              <a:t>­</a:t>
            </a:r>
          </a:p>
          <a:p>
            <a:r>
              <a:rPr lang="ru-RU" b="1" dirty="0" err="1" smtClean="0">
                <a:solidFill>
                  <a:schemeClr val="bg1"/>
                </a:solidFill>
              </a:rPr>
              <a:t>ті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звучання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творчість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композиторів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М. Скорика, 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Є. </a:t>
            </a:r>
            <a:r>
              <a:rPr lang="ru-RU" b="1" dirty="0" err="1" smtClean="0">
                <a:solidFill>
                  <a:schemeClr val="bg1"/>
                </a:solidFill>
              </a:rPr>
              <a:t>Адамцевича</a:t>
            </a:r>
            <a:r>
              <a:rPr lang="ru-RU" b="1" dirty="0" smtClean="0">
                <a:solidFill>
                  <a:schemeClr val="bg1"/>
                </a:solidFill>
              </a:rPr>
              <a:t>,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Л. </a:t>
            </a:r>
            <a:r>
              <a:rPr lang="ru-RU" b="1" dirty="0" err="1" smtClean="0">
                <a:solidFill>
                  <a:schemeClr val="bg1"/>
                </a:solidFill>
              </a:rPr>
              <a:t>Колодуба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</a:p>
          <a:p>
            <a:r>
              <a:rPr lang="ru-RU" b="1" dirty="0" err="1" smtClean="0">
                <a:solidFill>
                  <a:schemeClr val="bg1"/>
                </a:solidFill>
              </a:rPr>
              <a:t>поняття</a:t>
            </a:r>
            <a:r>
              <a:rPr lang="ru-RU" b="1" dirty="0" smtClean="0">
                <a:solidFill>
                  <a:schemeClr val="bg1"/>
                </a:solidFill>
              </a:rPr>
              <a:t> «оркестр </a:t>
            </a:r>
            <a:r>
              <a:rPr lang="ru-RU" b="1" dirty="0" err="1" smtClean="0">
                <a:solidFill>
                  <a:schemeClr val="bg1"/>
                </a:solidFill>
              </a:rPr>
              <a:t>народних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інструментів</a:t>
            </a:r>
            <a:r>
              <a:rPr lang="ru-RU" b="1" dirty="0" smtClean="0">
                <a:solidFill>
                  <a:schemeClr val="bg1"/>
                </a:solidFill>
              </a:rPr>
              <a:t>».</a:t>
            </a:r>
            <a:endParaRPr lang="uk-UA" b="1" dirty="0">
              <a:solidFill>
                <a:schemeClr val="bg1"/>
              </a:solidFill>
            </a:endParaRPr>
          </a:p>
        </p:txBody>
      </p:sp>
      <p:pic>
        <p:nvPicPr>
          <p:cNvPr id="6" name="Содержимое 5" descr="1t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4509120"/>
            <a:ext cx="3366656" cy="2148539"/>
          </a:xfrm>
        </p:spPr>
      </p:pic>
      <p:pic>
        <p:nvPicPr>
          <p:cNvPr id="1026" name="Picture 2" descr="D:\ММ\муз.инструм\lystivka2_jpg_220x220_q9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188640"/>
            <a:ext cx="2088232" cy="3168352"/>
          </a:xfrm>
          <a:prstGeom prst="rect">
            <a:avLst/>
          </a:prstGeom>
          <a:noFill/>
        </p:spPr>
      </p:pic>
      <p:pic>
        <p:nvPicPr>
          <p:cNvPr id="1027" name="Picture 3" descr="D:\ММ\муз.инструм\imag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3439363"/>
            <a:ext cx="5148064" cy="3418637"/>
          </a:xfrm>
          <a:prstGeom prst="rect">
            <a:avLst/>
          </a:prstGeom>
          <a:noFill/>
        </p:spPr>
      </p:pic>
      <p:pic>
        <p:nvPicPr>
          <p:cNvPr id="1028" name="Picture 4" descr="D:\ММ\картинки\i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32350" y="188640"/>
            <a:ext cx="3333490" cy="2520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179512" y="0"/>
          <a:ext cx="8964488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81128"/>
          </a:xfrm>
        </p:spPr>
        <p:txBody>
          <a:bodyPr>
            <a:normAutofit/>
          </a:bodyPr>
          <a:lstStyle/>
          <a:p>
            <a:pPr algn="l"/>
            <a:r>
              <a:rPr lang="uk-UA" sz="1600" dirty="0" smtClean="0">
                <a:solidFill>
                  <a:srgbClr val="C00000"/>
                </a:solidFill>
              </a:rPr>
              <a:t>Музичний  СЛОВНИЧОК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3200" dirty="0" smtClean="0">
                <a:solidFill>
                  <a:schemeClr val="bg1"/>
                </a:solidFill>
              </a:rPr>
              <a:t>Українські народні дитячі пісні — це пісні, створені для дітей дорослими та самими дітьми( дитячий пісенний фольклор).</a:t>
            </a:r>
            <a:br>
              <a:rPr lang="uk-UA" sz="3200" dirty="0" smtClean="0">
                <a:solidFill>
                  <a:schemeClr val="bg1"/>
                </a:solidFill>
              </a:rPr>
            </a:br>
            <a:r>
              <a:rPr lang="uk-UA" sz="3200" dirty="0" smtClean="0">
                <a:solidFill>
                  <a:schemeClr val="bg1"/>
                </a:solidFill>
              </a:rPr>
              <a:t>Розрізняють дитячі пісні: колискові, пісні-ігри, календарні, жартівливі, танцювальні, лічилки, </a:t>
            </a:r>
            <a:r>
              <a:rPr lang="uk-UA" sz="3200" dirty="0" err="1" smtClean="0">
                <a:solidFill>
                  <a:schemeClr val="bg1"/>
                </a:solidFill>
              </a:rPr>
              <a:t>дражнилки</a:t>
            </a:r>
            <a:r>
              <a:rPr lang="uk-UA" sz="3200" dirty="0" smtClean="0">
                <a:solidFill>
                  <a:schemeClr val="bg1"/>
                </a:solidFill>
              </a:rPr>
              <a:t>, пісні про казкових героїв, рідних, тварин, рослин та інші.</a:t>
            </a:r>
            <a:endParaRPr lang="uk-UA" sz="3200" dirty="0">
              <a:solidFill>
                <a:schemeClr val="bg1"/>
              </a:solidFill>
            </a:endParaRPr>
          </a:p>
        </p:txBody>
      </p:sp>
      <p:pic>
        <p:nvPicPr>
          <p:cNvPr id="6" name="Содержимое 5" descr="p_39027_1_gallerybi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24128" y="4094961"/>
            <a:ext cx="3419872" cy="276304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276872"/>
          </a:xfrm>
        </p:spPr>
        <p:txBody>
          <a:bodyPr>
            <a:normAutofit fontScale="90000"/>
          </a:bodyPr>
          <a:lstStyle/>
          <a:p>
            <a:pPr algn="l"/>
            <a:r>
              <a:rPr lang="uk-UA" sz="2400" dirty="0" smtClean="0">
                <a:solidFill>
                  <a:srgbClr val="FFC000"/>
                </a:solidFill>
              </a:rPr>
              <a:t>Виконання творчого завдання.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>Демонстрація ілюстрацій до дитячих пісень із мультфільмів, народних пісень. Завдання: роздивіться ілюстрації, на яких зображено героїв дитячих пісень, та доберіть відповідну назву жанру дитячої пісні до кожної з них.</a:t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endParaRPr lang="uk-UA" sz="2400" dirty="0"/>
          </a:p>
        </p:txBody>
      </p:sp>
      <p:pic>
        <p:nvPicPr>
          <p:cNvPr id="7" name="Содержимое 6" descr="3e561b17d35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772816"/>
            <a:ext cx="2271022" cy="2952328"/>
          </a:xfrm>
        </p:spPr>
      </p:pic>
      <p:pic>
        <p:nvPicPr>
          <p:cNvPr id="18434" name="Picture 2" descr="http://friends-torrent.com/torrents/images/16634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1772816"/>
            <a:ext cx="2952328" cy="2952328"/>
          </a:xfrm>
          <a:prstGeom prst="rect">
            <a:avLst/>
          </a:prstGeom>
          <a:noFill/>
        </p:spPr>
      </p:pic>
      <p:pic>
        <p:nvPicPr>
          <p:cNvPr id="18436" name="Picture 4" descr="http://knygy.com.ua/pictures/l/978966352603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99008" y="2060848"/>
            <a:ext cx="3444992" cy="47971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57192"/>
          </a:xfrm>
        </p:spPr>
        <p:txBody>
          <a:bodyPr>
            <a:normAutofit/>
          </a:bodyPr>
          <a:lstStyle/>
          <a:p>
            <a:pPr algn="l"/>
            <a:r>
              <a:rPr lang="uk-UA" sz="2800" dirty="0" smtClean="0">
                <a:solidFill>
                  <a:srgbClr val="00B050"/>
                </a:solidFill>
              </a:rPr>
              <a:t>Узагальнення вивченого матеріалу</a:t>
            </a:r>
            <a:r>
              <a:rPr lang="uk-UA" sz="2800" smtClean="0">
                <a:solidFill>
                  <a:srgbClr val="00B050"/>
                </a:solidFill>
              </a:rPr>
              <a:t>. 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>
                <a:solidFill>
                  <a:schemeClr val="bg1"/>
                </a:solidFill>
              </a:rPr>
              <a:t>•  Які дитячі українські народні пісні були колись? Розкажіть про  них.</a:t>
            </a:r>
            <a:br>
              <a:rPr lang="uk-UA" sz="2800" dirty="0" smtClean="0">
                <a:solidFill>
                  <a:schemeClr val="bg1"/>
                </a:solidFill>
              </a:rPr>
            </a:br>
            <a:r>
              <a:rPr lang="uk-UA" sz="2800" dirty="0" smtClean="0">
                <a:solidFill>
                  <a:schemeClr val="bg1"/>
                </a:solidFill>
              </a:rPr>
              <a:t>•  Які колискові пісні ви пам’ятаєте? Назвіть колискові пісні, які вивчали раніше.</a:t>
            </a:r>
            <a:br>
              <a:rPr lang="uk-UA" sz="2800" dirty="0" smtClean="0">
                <a:solidFill>
                  <a:schemeClr val="bg1"/>
                </a:solidFill>
              </a:rPr>
            </a:br>
            <a:r>
              <a:rPr lang="uk-UA" sz="2800" dirty="0" smtClean="0">
                <a:solidFill>
                  <a:schemeClr val="bg1"/>
                </a:solidFill>
              </a:rPr>
              <a:t>•  Серед українських дитячих пісень були твори, написані як дорослими, так і дітьми. Розкажіть про них.</a:t>
            </a:r>
            <a:endParaRPr lang="uk-UA" sz="28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5013176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Домашнє завдання.</a:t>
            </a:r>
          </a:p>
          <a:p>
            <a:r>
              <a:rPr lang="uk-UA" dirty="0" smtClean="0"/>
              <a:t>Послухайте пісні, які лунають із телеекранів та радіо. Чи є серед них народні дитячі пісні? Якщо маєте бажання, складіть власну лічилку або </a:t>
            </a:r>
            <a:r>
              <a:rPr lang="uk-UA" dirty="0" err="1" smtClean="0"/>
              <a:t>дражнилку</a:t>
            </a:r>
            <a:r>
              <a:rPr lang="uk-UA" dirty="0" smtClean="0"/>
              <a:t>, придумайте до неї)просту мелодію.</a:t>
            </a:r>
            <a:endParaRPr lang="uk-UA" dirty="0"/>
          </a:p>
        </p:txBody>
      </p:sp>
      <p:pic>
        <p:nvPicPr>
          <p:cNvPr id="4" name="Рисунок 3" descr="animashki-muzika-111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5949280"/>
            <a:ext cx="8244408" cy="9087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363</TotalTime>
  <Words>112</Words>
  <Application>Microsoft Office PowerPoint</Application>
  <PresentationFormat>Экран (4:3)</PresentationFormat>
  <Paragraphs>27</Paragraphs>
  <Slides>6</Slides>
  <Notes>1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Дитяча народна пісня</vt:lpstr>
      <vt:lpstr>Презентация PowerPoint</vt:lpstr>
      <vt:lpstr>Презентация PowerPoint</vt:lpstr>
      <vt:lpstr>Музичний  СЛОВНИЧОК Українські народні дитячі пісні — це пісні, створені для дітей дорослими та самими дітьми( дитячий пісенний фольклор). Розрізняють дитячі пісні: колискові, пісні-ігри, календарні, жартівливі, танцювальні, лічилки, дражнилки, пісні про казкових героїв, рідних, тварин, рослин та інші.</vt:lpstr>
      <vt:lpstr>Виконання творчого завдання. Демонстрація ілюстрацій до дитячих пісень із мультфільмів, народних пісень. Завдання: роздивіться ілюстрації, на яких зображено героїв дитячих пісень, та доберіть відповідну назву жанру дитячої пісні до кожної з них.  </vt:lpstr>
      <vt:lpstr>Узагальнення вивченого матеріалу.  •  Які дитячі українські народні пісні були колись? Розкажіть про  них. •  Які колискові пісні ви пам’ятаєте? Назвіть колискові пісні, які вивчали раніше. •  Серед українських дитячих пісень були твори, написані як дорослими, так і дітьми. Розкажіть про них.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Дитяча народна пісня</dc:title>
  <dc:creator>Таня</dc:creator>
  <cp:lastModifiedBy>ACER</cp:lastModifiedBy>
  <cp:revision>50</cp:revision>
  <dcterms:created xsi:type="dcterms:W3CDTF">2014-07-23T16:07:18Z</dcterms:created>
  <dcterms:modified xsi:type="dcterms:W3CDTF">2022-05-07T11:19:17Z</dcterms:modified>
</cp:coreProperties>
</file>