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6" r:id="rId3"/>
    <p:sldId id="289" r:id="rId4"/>
    <p:sldId id="291" r:id="rId5"/>
    <p:sldId id="258" r:id="rId6"/>
    <p:sldId id="283" r:id="rId7"/>
    <p:sldId id="277" r:id="rId8"/>
    <p:sldId id="279" r:id="rId9"/>
    <p:sldId id="293" r:id="rId10"/>
    <p:sldId id="284" r:id="rId11"/>
    <p:sldId id="295" r:id="rId12"/>
    <p:sldId id="267" r:id="rId13"/>
    <p:sldId id="268" r:id="rId14"/>
    <p:sldId id="27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2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FFFF00"/>
                </a:solidFill>
              </a:rPr>
              <a:t>Турбота про здоров</a:t>
            </a:r>
            <a:r>
              <a:rPr lang="en-US" sz="5400" b="1" dirty="0" smtClean="0">
                <a:solidFill>
                  <a:srgbClr val="FFFF00"/>
                </a:solidFill>
              </a:rPr>
              <a:t>’</a:t>
            </a:r>
            <a:r>
              <a:rPr lang="uk-UA" sz="5400" b="1" dirty="0" err="1" smtClean="0">
                <a:solidFill>
                  <a:srgbClr val="FFFF00"/>
                </a:solidFill>
              </a:rPr>
              <a:t>я.Медицина</a:t>
            </a:r>
            <a:r>
              <a:rPr lang="uk-UA" sz="5400" b="1" dirty="0" smtClean="0">
                <a:solidFill>
                  <a:srgbClr val="FFFF00"/>
                </a:solidFill>
              </a:rPr>
              <a:t>.</a:t>
            </a:r>
            <a:r>
              <a:rPr lang="en-US" sz="5400" b="1" dirty="0" smtClean="0">
                <a:solidFill>
                  <a:srgbClr val="FFFF00"/>
                </a:solidFill>
              </a:rPr>
              <a:t>  </a:t>
            </a:r>
            <a:r>
              <a:rPr lang="uk-UA" sz="5400" b="1" dirty="0" smtClean="0">
                <a:solidFill>
                  <a:srgbClr val="FFFF00"/>
                </a:solidFill>
              </a:rPr>
              <a:t>Аптеки</a:t>
            </a:r>
            <a:r>
              <a:rPr lang="en-US" sz="5400" b="1" dirty="0" smtClean="0">
                <a:solidFill>
                  <a:srgbClr val="FFFF00"/>
                </a:solidFill>
              </a:rPr>
              <a:t>.</a:t>
            </a:r>
            <a:r>
              <a:rPr lang="uk-UA" sz="5400" b="1" dirty="0" err="1" smtClean="0">
                <a:solidFill>
                  <a:srgbClr val="FFFF00"/>
                </a:solidFill>
              </a:rPr>
              <a:t>Спорт.Як</a:t>
            </a:r>
            <a:r>
              <a:rPr lang="uk-UA" sz="5400" b="1" dirty="0" smtClean="0">
                <a:solidFill>
                  <a:srgbClr val="FFFF00"/>
                </a:solidFill>
              </a:rPr>
              <a:t> колись проводили вільний час.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ЗАПАМ</a:t>
            </a:r>
            <a:r>
              <a:rPr lang="en-US" b="1" dirty="0" smtClean="0">
                <a:solidFill>
                  <a:srgbClr val="FF0000"/>
                </a:solidFill>
              </a:rPr>
              <a:t>’</a:t>
            </a:r>
            <a:r>
              <a:rPr lang="uk-UA" b="1" dirty="0" smtClean="0">
                <a:solidFill>
                  <a:srgbClr val="FF0000"/>
                </a:solidFill>
              </a:rPr>
              <a:t>ЯТАЙ!!!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6176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здорового способу </a:t>
            </a:r>
            <a:r>
              <a:rPr lang="ru-RU" b="1" dirty="0" err="1" smtClean="0">
                <a:solidFill>
                  <a:srgbClr val="FF0000"/>
                </a:solidFill>
              </a:rPr>
              <a:t>життя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дотримувати</a:t>
            </a:r>
            <a:r>
              <a:rPr lang="ru-RU" b="1" dirty="0" smtClean="0">
                <a:solidFill>
                  <a:srgbClr val="002060"/>
                </a:solidFill>
              </a:rPr>
              <a:t> правильного режиму дня;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правильно </a:t>
            </a:r>
            <a:r>
              <a:rPr lang="ru-RU" b="1" dirty="0" err="1" smtClean="0">
                <a:solidFill>
                  <a:srgbClr val="002060"/>
                </a:solidFill>
              </a:rPr>
              <a:t>харчуватися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займатися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фізичними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вправами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дотримувати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гігієнічних</a:t>
            </a:r>
            <a:r>
              <a:rPr lang="ru-RU" b="1" dirty="0" smtClean="0">
                <a:solidFill>
                  <a:srgbClr val="002060"/>
                </a:solidFill>
              </a:rPr>
              <a:t> норм;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чергувати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працю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відпочи­нок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уникати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шкідливих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звичок</a:t>
            </a:r>
            <a:r>
              <a:rPr lang="ru-RU" b="1" dirty="0" smtClean="0">
                <a:solidFill>
                  <a:srgbClr val="002060"/>
                </a:solidFill>
              </a:rPr>
              <a:t> — </a:t>
            </a:r>
            <a:r>
              <a:rPr lang="ru-RU" b="1" dirty="0" err="1" smtClean="0">
                <a:solidFill>
                  <a:srgbClr val="002060"/>
                </a:solidFill>
              </a:rPr>
              <a:t>паління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вживання</a:t>
            </a:r>
            <a:r>
              <a:rPr lang="ru-RU" b="1" dirty="0" smtClean="0">
                <a:solidFill>
                  <a:srgbClr val="002060"/>
                </a:solidFill>
              </a:rPr>
              <a:t> алкоголю та </a:t>
            </a:r>
            <a:r>
              <a:rPr lang="ru-RU" b="1" dirty="0" err="1" smtClean="0">
                <a:solidFill>
                  <a:srgbClr val="002060"/>
                </a:solidFill>
              </a:rPr>
              <a:t>наркотиків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Важливим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чинником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фізичного</a:t>
            </a:r>
            <a:r>
              <a:rPr lang="ru-RU" b="1" dirty="0" smtClean="0">
                <a:solidFill>
                  <a:srgbClr val="002060"/>
                </a:solidFill>
              </a:rPr>
              <a:t> та </a:t>
            </a:r>
            <a:r>
              <a:rPr lang="ru-RU" b="1" dirty="0" err="1" smtClean="0">
                <a:solidFill>
                  <a:srgbClr val="002060"/>
                </a:solidFill>
              </a:rPr>
              <a:t>психічного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є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оптимістичний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погляд</a:t>
            </a:r>
            <a:r>
              <a:rPr lang="ru-RU" b="1" dirty="0" smtClean="0">
                <a:solidFill>
                  <a:srgbClr val="002060"/>
                </a:solidFill>
              </a:rPr>
              <a:t> на </a:t>
            </a:r>
            <a:r>
              <a:rPr lang="ru-RU" b="1" dirty="0" err="1" smtClean="0">
                <a:solidFill>
                  <a:srgbClr val="002060"/>
                </a:solidFill>
              </a:rPr>
              <a:t>життя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впевненість</a:t>
            </a:r>
            <a:r>
              <a:rPr lang="ru-RU" b="1" dirty="0" smtClean="0">
                <a:solidFill>
                  <a:srgbClr val="002060"/>
                </a:solidFill>
              </a:rPr>
              <a:t> у </a:t>
            </a:r>
            <a:r>
              <a:rPr lang="ru-RU" b="1" dirty="0" err="1" smtClean="0">
                <a:solidFill>
                  <a:srgbClr val="002060"/>
                </a:solidFill>
              </a:rPr>
              <a:t>своїх</a:t>
            </a:r>
            <a:r>
              <a:rPr lang="ru-RU" b="1" dirty="0" smtClean="0">
                <a:solidFill>
                  <a:srgbClr val="002060"/>
                </a:solidFill>
              </a:rPr>
              <a:t> силах, </a:t>
            </a:r>
            <a:r>
              <a:rPr lang="ru-RU" b="1" dirty="0" err="1" smtClean="0">
                <a:solidFill>
                  <a:srgbClr val="002060"/>
                </a:solidFill>
              </a:rPr>
              <a:t>гарний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настрій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душевна </a:t>
            </a:r>
            <a:r>
              <a:rPr lang="ru-RU" b="1" dirty="0" err="1" smtClean="0">
                <a:solidFill>
                  <a:srgbClr val="002060"/>
                </a:solidFill>
              </a:rPr>
              <a:t>рівновага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Гра</a:t>
            </a:r>
            <a:r>
              <a:rPr lang="ru-RU" b="1" dirty="0" smtClean="0">
                <a:solidFill>
                  <a:srgbClr val="FF0000"/>
                </a:solidFill>
              </a:rPr>
              <a:t> « Так </a:t>
            </a:r>
            <a:r>
              <a:rPr lang="ru-RU" b="1" dirty="0" err="1" smtClean="0">
                <a:solidFill>
                  <a:srgbClr val="FF0000"/>
                </a:solidFill>
              </a:rPr>
              <a:t>чи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ні</a:t>
            </a:r>
            <a:r>
              <a:rPr lang="ru-RU" b="1" dirty="0" smtClean="0">
                <a:solidFill>
                  <a:srgbClr val="FF0000"/>
                </a:solidFill>
              </a:rPr>
              <a:t>»: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30577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- </a:t>
            </a:r>
            <a:r>
              <a:rPr lang="ru-RU" dirty="0" smtClean="0">
                <a:solidFill>
                  <a:srgbClr val="FF0000"/>
                </a:solidFill>
              </a:rPr>
              <a:t>       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Що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робиш</a:t>
            </a:r>
            <a:r>
              <a:rPr lang="ru-RU" b="1" dirty="0" smtClean="0">
                <a:solidFill>
                  <a:srgbClr val="FF0000"/>
                </a:solidFill>
              </a:rPr>
              <a:t> для того, </a:t>
            </a:r>
            <a:r>
              <a:rPr lang="ru-RU" b="1" dirty="0" err="1" smtClean="0">
                <a:solidFill>
                  <a:srgbClr val="FF0000"/>
                </a:solidFill>
              </a:rPr>
              <a:t>аби</a:t>
            </a:r>
            <a:r>
              <a:rPr lang="ru-RU" b="1" dirty="0" smtClean="0">
                <a:solidFill>
                  <a:srgbClr val="FF0000"/>
                </a:solidFill>
              </a:rPr>
              <a:t> бути </a:t>
            </a:r>
            <a:r>
              <a:rPr lang="ru-RU" b="1" dirty="0" err="1" smtClean="0">
                <a:solidFill>
                  <a:srgbClr val="FF0000"/>
                </a:solidFill>
              </a:rPr>
              <a:t>здоровим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Щоденно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роблю</a:t>
            </a:r>
            <a:r>
              <a:rPr lang="ru-RU" b="1" dirty="0" smtClean="0">
                <a:solidFill>
                  <a:srgbClr val="002060"/>
                </a:solidFill>
              </a:rPr>
              <a:t> зарядку;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Допізна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переглядаю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телепередачі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Відпочиваю</a:t>
            </a:r>
            <a:r>
              <a:rPr lang="ru-RU" b="1" dirty="0" smtClean="0">
                <a:solidFill>
                  <a:srgbClr val="002060"/>
                </a:solidFill>
              </a:rPr>
              <a:t> на </a:t>
            </a:r>
            <a:r>
              <a:rPr lang="ru-RU" b="1" dirty="0" err="1" smtClean="0">
                <a:solidFill>
                  <a:srgbClr val="002060"/>
                </a:solidFill>
              </a:rPr>
              <a:t>свіжому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повітрі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Ввічливо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спілкуюся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людьми;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Сперечаюсь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друзями</a:t>
            </a:r>
            <a:r>
              <a:rPr lang="ru-RU" b="1" dirty="0" smtClean="0">
                <a:solidFill>
                  <a:srgbClr val="002060"/>
                </a:solidFill>
              </a:rPr>
              <a:t>, батьками;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Не чищу </a:t>
            </a:r>
            <a:r>
              <a:rPr lang="ru-RU" b="1" dirty="0" err="1" smtClean="0">
                <a:solidFill>
                  <a:srgbClr val="002060"/>
                </a:solidFill>
              </a:rPr>
              <a:t>зуби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        Читаю </a:t>
            </a:r>
            <a:r>
              <a:rPr lang="ru-RU" b="1" dirty="0" err="1" smtClean="0">
                <a:solidFill>
                  <a:srgbClr val="002060"/>
                </a:solidFill>
              </a:rPr>
              <a:t>лежачи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Вчасно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їм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Намагаюсь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робити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добрі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вчинки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Не </a:t>
            </a:r>
            <a:r>
              <a:rPr lang="ru-RU" b="1" dirty="0" err="1" smtClean="0">
                <a:solidFill>
                  <a:srgbClr val="002060"/>
                </a:solidFill>
              </a:rPr>
              <a:t>провітрюю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кімнату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Дотримуюсь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smtClean="0">
                <a:solidFill>
                  <a:srgbClr val="002060"/>
                </a:solidFill>
              </a:rPr>
              <a:t>режиму дня.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21800"/>
          </a:xfrm>
        </p:spPr>
        <p:txBody>
          <a:bodyPr>
            <a:normAutofit/>
          </a:bodyPr>
          <a:lstStyle/>
          <a:p>
            <a:pPr algn="ctr"/>
            <a:r>
              <a:rPr lang="vi-VN" sz="4000" b="1" dirty="0" smtClean="0">
                <a:solidFill>
                  <a:srgbClr val="FF0000"/>
                </a:solidFill>
              </a:rPr>
              <a:t>Медици́на</a:t>
            </a:r>
            <a:r>
              <a:rPr lang="vi-VN" sz="4000" dirty="0" smtClean="0">
                <a:solidFill>
                  <a:srgbClr val="FF0000"/>
                </a:solidFill>
              </a:rPr>
              <a:t> </a:t>
            </a:r>
            <a:r>
              <a:rPr lang="vi-VN" sz="4000" b="1" dirty="0" smtClean="0">
                <a:solidFill>
                  <a:srgbClr val="002060"/>
                </a:solidFill>
              </a:rPr>
              <a:t>— галузь наукової та практичної діяльності, що вивчає нормальні та патологічні процеси в організмі людини, різноманітні захворювання, патологічні стани, методи їх лікування, запобігання та зміцнення здоров'я людини.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Спорт</a:t>
            </a:r>
            <a:r>
              <a:rPr lang="ru-RU" dirty="0" smtClean="0"/>
              <a:t> </a:t>
            </a:r>
            <a:r>
              <a:rPr lang="ru-RU" b="1" dirty="0" smtClean="0">
                <a:solidFill>
                  <a:srgbClr val="002060"/>
                </a:solidFill>
              </a:rPr>
              <a:t>(походить </a:t>
            </a:r>
            <a:r>
              <a:rPr lang="ru-RU" b="1" dirty="0" err="1" smtClean="0">
                <a:solidFill>
                  <a:srgbClr val="002060"/>
                </a:solidFill>
              </a:rPr>
              <a:t>від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давньофранцузьського</a:t>
            </a:r>
            <a:r>
              <a:rPr lang="ru-RU" b="1" dirty="0" smtClean="0">
                <a:solidFill>
                  <a:srgbClr val="FF0000"/>
                </a:solidFill>
              </a:rPr>
              <a:t> фр. </a:t>
            </a:r>
            <a:r>
              <a:rPr lang="en-US" b="1" i="1" dirty="0" smtClean="0">
                <a:solidFill>
                  <a:srgbClr val="FF0000"/>
                </a:solidFill>
              </a:rPr>
              <a:t>disport</a:t>
            </a:r>
            <a:r>
              <a:rPr lang="en-US" b="1" dirty="0" smtClean="0">
                <a:solidFill>
                  <a:srgbClr val="FF0000"/>
                </a:solidFill>
              </a:rPr>
              <a:t> — «</a:t>
            </a:r>
            <a:r>
              <a:rPr lang="ru-RU" b="1" dirty="0" err="1" smtClean="0">
                <a:solidFill>
                  <a:srgbClr val="FF0000"/>
                </a:solidFill>
              </a:rPr>
              <a:t>дозвілля</a:t>
            </a:r>
            <a:r>
              <a:rPr lang="ru-RU" b="1" dirty="0" smtClean="0">
                <a:solidFill>
                  <a:srgbClr val="FF0000"/>
                </a:solidFill>
              </a:rPr>
              <a:t>», «</a:t>
            </a:r>
            <a:r>
              <a:rPr lang="ru-RU" b="1" dirty="0" err="1" smtClean="0">
                <a:solidFill>
                  <a:srgbClr val="FF0000"/>
                </a:solidFill>
              </a:rPr>
              <a:t>розвага</a:t>
            </a:r>
            <a:r>
              <a:rPr lang="ru-RU" b="1" dirty="0" smtClean="0">
                <a:solidFill>
                  <a:srgbClr val="FF0000"/>
                </a:solidFill>
              </a:rPr>
              <a:t>»)</a:t>
            </a:r>
            <a:r>
              <a:rPr lang="ru-RU" b="1" dirty="0" smtClean="0">
                <a:solidFill>
                  <a:srgbClr val="002060"/>
                </a:solidFill>
              </a:rPr>
              <a:t> — </a:t>
            </a:r>
            <a:r>
              <a:rPr lang="ru-RU" b="1" dirty="0" err="1" smtClean="0">
                <a:solidFill>
                  <a:srgbClr val="002060"/>
                </a:solidFill>
              </a:rPr>
              <a:t>організована</a:t>
            </a:r>
            <a:r>
              <a:rPr lang="ru-RU" b="1" dirty="0" smtClean="0">
                <a:solidFill>
                  <a:srgbClr val="002060"/>
                </a:solidFill>
              </a:rPr>
              <a:t> за </a:t>
            </a:r>
            <a:r>
              <a:rPr lang="ru-RU" b="1" dirty="0" err="1" smtClean="0">
                <a:solidFill>
                  <a:srgbClr val="002060"/>
                </a:solidFill>
              </a:rPr>
              <a:t>певними</a:t>
            </a:r>
            <a:r>
              <a:rPr lang="ru-RU" b="1" dirty="0" smtClean="0">
                <a:solidFill>
                  <a:srgbClr val="002060"/>
                </a:solidFill>
              </a:rPr>
              <a:t> правилами </a:t>
            </a:r>
            <a:r>
              <a:rPr lang="ru-RU" b="1" dirty="0" err="1" smtClean="0">
                <a:solidFill>
                  <a:srgbClr val="002060"/>
                </a:solidFill>
              </a:rPr>
              <a:t>діяльність</a:t>
            </a:r>
            <a:r>
              <a:rPr lang="ru-RU" b="1" dirty="0" smtClean="0">
                <a:solidFill>
                  <a:srgbClr val="002060"/>
                </a:solidFill>
              </a:rPr>
              <a:t> людей, </a:t>
            </a:r>
            <a:r>
              <a:rPr lang="ru-RU" b="1" dirty="0" err="1" smtClean="0">
                <a:solidFill>
                  <a:srgbClr val="002060"/>
                </a:solidFill>
              </a:rPr>
              <a:t>що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полягає</a:t>
            </a:r>
            <a:r>
              <a:rPr lang="ru-RU" b="1" dirty="0" smtClean="0">
                <a:solidFill>
                  <a:srgbClr val="002060"/>
                </a:solidFill>
              </a:rPr>
              <a:t> в </a:t>
            </a:r>
            <a:r>
              <a:rPr lang="ru-RU" b="1" dirty="0" err="1" smtClean="0">
                <a:solidFill>
                  <a:srgbClr val="002060"/>
                </a:solidFill>
              </a:rPr>
              <a:t>зіставленні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їхніх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фізичних</a:t>
            </a:r>
            <a:r>
              <a:rPr lang="ru-RU" b="1" dirty="0" smtClean="0">
                <a:solidFill>
                  <a:srgbClr val="002060"/>
                </a:solidFill>
              </a:rPr>
              <a:t> та </a:t>
            </a:r>
            <a:r>
              <a:rPr lang="ru-RU" b="1" dirty="0" err="1" smtClean="0">
                <a:solidFill>
                  <a:srgbClr val="FF0000"/>
                </a:solidFill>
              </a:rPr>
              <a:t>інтелектуальних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здібностей</a:t>
            </a:r>
            <a:r>
              <a:rPr lang="ru-RU" b="1" dirty="0" smtClean="0">
                <a:solidFill>
                  <a:srgbClr val="002060"/>
                </a:solidFill>
              </a:rPr>
              <a:t>. Спорт — </a:t>
            </a:r>
            <a:r>
              <a:rPr lang="ru-RU" b="1" dirty="0" err="1" smtClean="0">
                <a:solidFill>
                  <a:srgbClr val="002060"/>
                </a:solidFill>
              </a:rPr>
              <a:t>це</a:t>
            </a:r>
            <a:r>
              <a:rPr lang="ru-RU" b="1" dirty="0" smtClean="0">
                <a:solidFill>
                  <a:srgbClr val="00206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змагання</a:t>
            </a:r>
            <a:r>
              <a:rPr lang="ru-RU" b="1" dirty="0" smtClean="0">
                <a:solidFill>
                  <a:srgbClr val="002060"/>
                </a:solidFill>
              </a:rPr>
              <a:t> за </a:t>
            </a:r>
            <a:r>
              <a:rPr lang="ru-RU" b="1" dirty="0" err="1" smtClean="0">
                <a:solidFill>
                  <a:srgbClr val="002060"/>
                </a:solidFill>
              </a:rPr>
              <a:t>певними</a:t>
            </a:r>
            <a:r>
              <a:rPr lang="ru-RU" b="1" dirty="0" smtClean="0">
                <a:solidFill>
                  <a:srgbClr val="002060"/>
                </a:solidFill>
              </a:rPr>
              <a:t> правилами, </a:t>
            </a:r>
            <a:r>
              <a:rPr lang="ru-RU" b="1" dirty="0" err="1" smtClean="0">
                <a:solidFill>
                  <a:srgbClr val="002060"/>
                </a:solidFill>
              </a:rPr>
              <a:t>зазвичай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це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специфічний</a:t>
            </a:r>
            <a:r>
              <a:rPr lang="ru-RU" b="1" dirty="0" smtClean="0">
                <a:solidFill>
                  <a:srgbClr val="002060"/>
                </a:solidFill>
              </a:rPr>
              <a:t> вид </a:t>
            </a:r>
            <a:r>
              <a:rPr lang="ru-RU" b="1" dirty="0" err="1" smtClean="0">
                <a:solidFill>
                  <a:srgbClr val="002060"/>
                </a:solidFill>
              </a:rPr>
              <a:t>фізичної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або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інтелектуальної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активності</a:t>
            </a:r>
            <a:r>
              <a:rPr lang="ru-RU" b="1" dirty="0" smtClean="0">
                <a:solidFill>
                  <a:srgbClr val="002060"/>
                </a:solidFill>
              </a:rPr>
              <a:t>, яку </a:t>
            </a:r>
            <a:r>
              <a:rPr lang="ru-RU" b="1" dirty="0" err="1" smtClean="0">
                <a:solidFill>
                  <a:srgbClr val="002060"/>
                </a:solidFill>
              </a:rPr>
              <a:t>здійснюють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метою </a:t>
            </a:r>
            <a:r>
              <a:rPr lang="ru-RU" b="1" dirty="0" err="1" smtClean="0">
                <a:solidFill>
                  <a:srgbClr val="002060"/>
                </a:solidFill>
              </a:rPr>
              <a:t>змагання</a:t>
            </a:r>
            <a:r>
              <a:rPr lang="ru-RU" b="1" dirty="0" smtClean="0">
                <a:solidFill>
                  <a:srgbClr val="002060"/>
                </a:solidFill>
              </a:rPr>
              <a:t>, а </a:t>
            </a:r>
            <a:r>
              <a:rPr lang="ru-RU" b="1" dirty="0" err="1" smtClean="0">
                <a:solidFill>
                  <a:srgbClr val="002060"/>
                </a:solidFill>
              </a:rPr>
              <a:t>також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поліпшення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здоров'я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отримання</a:t>
            </a:r>
            <a:r>
              <a:rPr lang="ru-RU" b="1" dirty="0" smtClean="0">
                <a:solidFill>
                  <a:srgbClr val="002060"/>
                </a:solidFill>
              </a:rPr>
              <a:t> морального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матеріального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 </a:t>
            </a:r>
            <a:r>
              <a:rPr lang="ru-RU" b="1" dirty="0" err="1" smtClean="0">
                <a:solidFill>
                  <a:srgbClr val="FF0000"/>
                </a:solidFill>
              </a:rPr>
              <a:t>задоволення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прагненнядо</a:t>
            </a:r>
            <a:r>
              <a:rPr lang="ru-RU" b="1" dirty="0" smtClean="0">
                <a:solidFill>
                  <a:srgbClr val="00206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удосконалення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 </a:t>
            </a:r>
            <a:r>
              <a:rPr lang="ru-RU" b="1" dirty="0" err="1" smtClean="0">
                <a:solidFill>
                  <a:srgbClr val="FF0000"/>
                </a:solidFill>
              </a:rPr>
              <a:t>і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слави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покращення</a:t>
            </a:r>
            <a:r>
              <a:rPr lang="ru-RU" b="1" dirty="0" smtClean="0">
                <a:solidFill>
                  <a:srgbClr val="00206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навичок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347864" y="2420888"/>
            <a:ext cx="2448272" cy="18722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Квітка здоров</a:t>
            </a:r>
            <a:r>
              <a:rPr lang="en-US" sz="2400" b="1" dirty="0" smtClean="0">
                <a:solidFill>
                  <a:srgbClr val="FF0000"/>
                </a:solidFill>
              </a:rPr>
              <a:t>’</a:t>
            </a:r>
            <a:r>
              <a:rPr lang="uk-UA" sz="2400" b="1" dirty="0" smtClean="0">
                <a:solidFill>
                  <a:srgbClr val="FF0000"/>
                </a:solidFill>
              </a:rPr>
              <a:t>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831632" y="2348880"/>
            <a:ext cx="3312368" cy="151216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Екологія</a:t>
            </a:r>
            <a:endParaRPr lang="ru-RU" sz="2400" b="1" dirty="0"/>
          </a:p>
        </p:txBody>
      </p:sp>
      <p:sp>
        <p:nvSpPr>
          <p:cNvPr id="9" name="Овал 8"/>
          <p:cNvSpPr/>
          <p:nvPr/>
        </p:nvSpPr>
        <p:spPr>
          <a:xfrm rot="18815678">
            <a:off x="4683133" y="560956"/>
            <a:ext cx="3126086" cy="1646913"/>
          </a:xfrm>
          <a:prstGeom prst="ellipse">
            <a:avLst/>
          </a:prstGeom>
          <a:solidFill>
            <a:srgbClr val="F927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Здоровий спосіб життя</a:t>
            </a:r>
            <a:endParaRPr lang="ru-RU" sz="2400" b="1" dirty="0"/>
          </a:p>
        </p:txBody>
      </p:sp>
      <p:sp>
        <p:nvSpPr>
          <p:cNvPr id="10" name="Овал 9"/>
          <p:cNvSpPr/>
          <p:nvPr/>
        </p:nvSpPr>
        <p:spPr>
          <a:xfrm rot="19186445">
            <a:off x="903734" y="4314286"/>
            <a:ext cx="3312368" cy="167183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Бажання бути здоровим</a:t>
            </a:r>
            <a:endParaRPr lang="ru-RU" sz="2400" b="1" dirty="0"/>
          </a:p>
        </p:txBody>
      </p:sp>
      <p:sp>
        <p:nvSpPr>
          <p:cNvPr id="11" name="Овал 10"/>
          <p:cNvSpPr/>
          <p:nvPr/>
        </p:nvSpPr>
        <p:spPr>
          <a:xfrm rot="3259593">
            <a:off x="4754327" y="4442903"/>
            <a:ext cx="2996685" cy="16408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Генетична схильність</a:t>
            </a:r>
            <a:endParaRPr lang="ru-RU" sz="2400" b="1" dirty="0"/>
          </a:p>
        </p:txBody>
      </p:sp>
      <p:sp>
        <p:nvSpPr>
          <p:cNvPr id="12" name="Овал 11"/>
          <p:cNvSpPr/>
          <p:nvPr/>
        </p:nvSpPr>
        <p:spPr>
          <a:xfrm rot="3338084">
            <a:off x="1860525" y="454245"/>
            <a:ext cx="2891736" cy="161563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Право на здоров</a:t>
            </a:r>
            <a:r>
              <a:rPr lang="en-US" sz="2400" b="1" dirty="0" smtClean="0"/>
              <a:t>’</a:t>
            </a:r>
            <a:r>
              <a:rPr lang="uk-UA" sz="2400" b="1" dirty="0" smtClean="0"/>
              <a:t>я</a:t>
            </a:r>
            <a:endParaRPr lang="ru-RU" sz="2400" b="1" dirty="0"/>
          </a:p>
        </p:txBody>
      </p:sp>
      <p:sp>
        <p:nvSpPr>
          <p:cNvPr id="13" name="Овал 12"/>
          <p:cNvSpPr/>
          <p:nvPr/>
        </p:nvSpPr>
        <p:spPr>
          <a:xfrm rot="311707">
            <a:off x="61812" y="2276617"/>
            <a:ext cx="3329348" cy="1516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Охорона здоров</a:t>
            </a:r>
            <a:r>
              <a:rPr lang="en-US" sz="2400" b="1" dirty="0" smtClean="0">
                <a:solidFill>
                  <a:srgbClr val="002060"/>
                </a:solidFill>
              </a:rPr>
              <a:t>’</a:t>
            </a:r>
            <a:r>
              <a:rPr lang="uk-UA" sz="2400" b="1" dirty="0" smtClean="0">
                <a:solidFill>
                  <a:srgbClr val="002060"/>
                </a:solidFill>
              </a:rPr>
              <a:t>я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73782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Здоровий </a:t>
            </a:r>
            <a:r>
              <a:rPr lang="ru-RU" sz="3600" b="1" dirty="0" err="1" smtClean="0">
                <a:solidFill>
                  <a:srgbClr val="FF0000"/>
                </a:solidFill>
              </a:rPr>
              <a:t>спосіб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життя</a:t>
            </a:r>
            <a:r>
              <a:rPr lang="ru-RU" sz="3600" dirty="0" smtClean="0"/>
              <a:t> </a:t>
            </a:r>
            <a:r>
              <a:rPr lang="ru-RU" sz="3600" b="1" dirty="0" smtClean="0"/>
              <a:t>(</a:t>
            </a:r>
            <a:r>
              <a:rPr lang="ru-RU" sz="3600" b="1" dirty="0" err="1" smtClean="0"/>
              <a:t>скорочено</a:t>
            </a:r>
            <a:r>
              <a:rPr lang="ru-RU" sz="3600" b="1" dirty="0" smtClean="0"/>
              <a:t> «ЗСЖ») —</a:t>
            </a:r>
          </a:p>
          <a:p>
            <a:pPr algn="ctr"/>
            <a:r>
              <a:rPr lang="ru-RU" sz="3600" b="1" dirty="0" err="1" smtClean="0"/>
              <a:t>означає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розумне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використання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свого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життєвого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потенціалу</a:t>
            </a:r>
            <a:r>
              <a:rPr lang="ru-RU" sz="3600" b="1" dirty="0" smtClean="0"/>
              <a:t>, а </a:t>
            </a:r>
            <a:r>
              <a:rPr lang="ru-RU" sz="3600" b="1" dirty="0" err="1" smtClean="0"/>
              <a:t>також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дотримання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науково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обґрунтованих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рекомендацій</a:t>
            </a:r>
            <a:r>
              <a:rPr lang="ru-RU" sz="3600" b="1" dirty="0" smtClean="0"/>
              <a:t> </a:t>
            </a:r>
            <a:r>
              <a:rPr lang="ru-RU" sz="3600" b="1" dirty="0" err="1" smtClean="0">
                <a:solidFill>
                  <a:srgbClr val="FF0000"/>
                </a:solidFill>
              </a:rPr>
              <a:t>Всесвітньої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організації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охорони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здоров'я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Девіз уроку: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25112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Бережи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змалку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       </a:t>
            </a:r>
            <a:r>
              <a:rPr lang="ru-RU" b="1" dirty="0" err="1" smtClean="0">
                <a:solidFill>
                  <a:srgbClr val="002060"/>
                </a:solidFill>
              </a:rPr>
              <a:t>Бо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хазяїн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тіла</a:t>
            </a:r>
            <a:r>
              <a:rPr lang="ru-RU" b="1" dirty="0" smtClean="0">
                <a:solidFill>
                  <a:srgbClr val="002060"/>
                </a:solidFill>
              </a:rPr>
              <a:t> - </a:t>
            </a:r>
            <a:r>
              <a:rPr lang="ru-RU" b="1" dirty="0" err="1" smtClean="0">
                <a:solidFill>
                  <a:srgbClr val="002060"/>
                </a:solidFill>
              </a:rPr>
              <a:t>ти</a:t>
            </a:r>
            <a:r>
              <a:rPr lang="ru-RU" b="1" dirty="0" smtClean="0">
                <a:solidFill>
                  <a:srgbClr val="002060"/>
                </a:solidFill>
              </a:rPr>
              <a:t>.     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              </a:t>
            </a:r>
            <a:r>
              <a:rPr lang="ru-RU" b="1" dirty="0" err="1" smtClean="0">
                <a:solidFill>
                  <a:srgbClr val="002060"/>
                </a:solidFill>
              </a:rPr>
              <a:t>Щоб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життя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прожити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довге</a:t>
            </a:r>
            <a:r>
              <a:rPr lang="ru-RU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                                          Себе треба </a:t>
            </a:r>
            <a:r>
              <a:rPr lang="ru-RU" b="1" dirty="0" err="1" smtClean="0">
                <a:solidFill>
                  <a:srgbClr val="002060"/>
                </a:solidFill>
              </a:rPr>
              <a:t>берегти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                                                           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dirty="0" err="1" smtClean="0">
                <a:solidFill>
                  <a:srgbClr val="FF0000"/>
                </a:solidFill>
              </a:rPr>
              <a:t>В.Стебенєв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Мав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b="1" dirty="0" smtClean="0">
                <a:solidFill>
                  <a:srgbClr val="002060"/>
                </a:solidFill>
              </a:rPr>
              <a:t> – не </a:t>
            </a:r>
            <a:r>
              <a:rPr lang="ru-RU" b="1" dirty="0" err="1" smtClean="0">
                <a:solidFill>
                  <a:srgbClr val="002060"/>
                </a:solidFill>
              </a:rPr>
              <a:t>беріг</a:t>
            </a:r>
            <a:r>
              <a:rPr lang="ru-RU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А </a:t>
            </a:r>
            <a:r>
              <a:rPr lang="ru-RU" b="1" dirty="0" err="1" smtClean="0">
                <a:solidFill>
                  <a:srgbClr val="002060"/>
                </a:solidFill>
              </a:rPr>
              <a:t>тепер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надовго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зліг</a:t>
            </a:r>
            <a:r>
              <a:rPr lang="ru-RU" b="1" dirty="0" smtClean="0">
                <a:solidFill>
                  <a:srgbClr val="002060"/>
                </a:solidFill>
              </a:rPr>
              <a:t>…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І </a:t>
            </a:r>
            <a:r>
              <a:rPr lang="ru-RU" b="1" dirty="0" err="1" smtClean="0">
                <a:solidFill>
                  <a:srgbClr val="002060"/>
                </a:solidFill>
              </a:rPr>
              <a:t>лежить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собі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зітхає</a:t>
            </a:r>
            <a:r>
              <a:rPr lang="ru-RU" b="1" dirty="0" smtClean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Не </a:t>
            </a:r>
            <a:r>
              <a:rPr lang="ru-RU" b="1" dirty="0" err="1" smtClean="0">
                <a:solidFill>
                  <a:srgbClr val="002060"/>
                </a:solidFill>
              </a:rPr>
              <a:t>живе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не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вмирає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І </a:t>
            </a:r>
            <a:r>
              <a:rPr lang="ru-RU" b="1" dirty="0" err="1" smtClean="0">
                <a:solidFill>
                  <a:srgbClr val="002060"/>
                </a:solidFill>
              </a:rPr>
              <a:t>скрутився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наче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ріг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 </a:t>
            </a:r>
            <a:r>
              <a:rPr lang="ru-RU" b="1" dirty="0" err="1" smtClean="0">
                <a:solidFill>
                  <a:srgbClr val="002060"/>
                </a:solidFill>
              </a:rPr>
              <a:t>Бо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b="1" dirty="0" smtClean="0">
                <a:solidFill>
                  <a:srgbClr val="002060"/>
                </a:solidFill>
              </a:rPr>
              <a:t> не </a:t>
            </a:r>
            <a:r>
              <a:rPr lang="ru-RU" b="1" dirty="0" err="1" smtClean="0">
                <a:solidFill>
                  <a:srgbClr val="002060"/>
                </a:solidFill>
              </a:rPr>
              <a:t>беріг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uk-UA" b="1" dirty="0" smtClean="0">
                <a:solidFill>
                  <a:srgbClr val="002060"/>
                </a:solidFill>
              </a:rPr>
              <a:t>Попробуємо допомогти.</a:t>
            </a:r>
            <a:r>
              <a:rPr lang="ru-RU" b="1" dirty="0" smtClean="0"/>
              <a:t> </a:t>
            </a:r>
          </a:p>
          <a:p>
            <a:r>
              <a:rPr lang="ru-RU" b="1" dirty="0" err="1" smtClean="0">
                <a:solidFill>
                  <a:srgbClr val="FF0000"/>
                </a:solidFill>
              </a:rPr>
              <a:t>Мозковий</a:t>
            </a:r>
            <a:r>
              <a:rPr lang="ru-RU" b="1" dirty="0" smtClean="0">
                <a:solidFill>
                  <a:srgbClr val="FF0000"/>
                </a:solidFill>
              </a:rPr>
              <a:t> штурм «</a:t>
            </a:r>
            <a:r>
              <a:rPr lang="ru-RU" b="1" dirty="0" err="1" smtClean="0">
                <a:solidFill>
                  <a:srgbClr val="FF0000"/>
                </a:solidFill>
              </a:rPr>
              <a:t>Здоров’я</a:t>
            </a:r>
            <a:r>
              <a:rPr lang="ru-RU" b="1" dirty="0" smtClean="0">
                <a:solidFill>
                  <a:srgbClr val="FF0000"/>
                </a:solidFill>
              </a:rPr>
              <a:t> - </a:t>
            </a:r>
            <a:r>
              <a:rPr lang="ru-RU" b="1" dirty="0" err="1" smtClean="0">
                <a:solidFill>
                  <a:srgbClr val="FF0000"/>
                </a:solidFill>
              </a:rPr>
              <a:t>це</a:t>
            </a:r>
            <a:r>
              <a:rPr lang="ru-RU" b="1" dirty="0" smtClean="0">
                <a:solidFill>
                  <a:srgbClr val="FF0000"/>
                </a:solidFill>
              </a:rPr>
              <a:t>…»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·       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Кажіть</a:t>
            </a:r>
            <a:r>
              <a:rPr lang="ru-RU" b="1" dirty="0" smtClean="0">
                <a:solidFill>
                  <a:srgbClr val="002060"/>
                </a:solidFill>
              </a:rPr>
              <a:t> усе, </a:t>
            </a:r>
            <a:r>
              <a:rPr lang="ru-RU" b="1" dirty="0" err="1" smtClean="0">
                <a:solidFill>
                  <a:srgbClr val="002060"/>
                </a:solidFill>
              </a:rPr>
              <a:t>що</a:t>
            </a:r>
            <a:r>
              <a:rPr lang="ru-RU" b="1" dirty="0" smtClean="0">
                <a:solidFill>
                  <a:srgbClr val="002060"/>
                </a:solidFill>
              </a:rPr>
              <a:t> спаде вам на думку.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Не </a:t>
            </a:r>
            <a:r>
              <a:rPr lang="ru-RU" b="1" dirty="0" err="1" smtClean="0">
                <a:solidFill>
                  <a:srgbClr val="002060"/>
                </a:solidFill>
              </a:rPr>
              <a:t>обговорюйте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не</a:t>
            </a:r>
            <a:r>
              <a:rPr lang="ru-RU" b="1" dirty="0" smtClean="0">
                <a:solidFill>
                  <a:srgbClr val="002060"/>
                </a:solidFill>
              </a:rPr>
              <a:t> критикуйте </a:t>
            </a:r>
            <a:r>
              <a:rPr lang="ru-RU" b="1" dirty="0" err="1" smtClean="0">
                <a:solidFill>
                  <a:srgbClr val="002060"/>
                </a:solidFill>
              </a:rPr>
              <a:t>висловлювань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інших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Можна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повторювати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ідеї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запропоновані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кимось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іншим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·        </a:t>
            </a:r>
            <a:r>
              <a:rPr lang="ru-RU" b="1" dirty="0" err="1" smtClean="0">
                <a:solidFill>
                  <a:srgbClr val="002060"/>
                </a:solidFill>
              </a:rPr>
              <a:t>Розширення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запропонованої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ідеї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заохочується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Що таке здоров</a:t>
            </a:r>
            <a:r>
              <a:rPr lang="en-US" b="1" dirty="0" smtClean="0">
                <a:solidFill>
                  <a:srgbClr val="FF0000"/>
                </a:solidFill>
              </a:rPr>
              <a:t>’</a:t>
            </a:r>
            <a:r>
              <a:rPr lang="uk-UA" b="1" dirty="0" smtClean="0">
                <a:solidFill>
                  <a:srgbClr val="FF0000"/>
                </a:solidFill>
              </a:rPr>
              <a:t>я?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80172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Здоров'я</a:t>
            </a:r>
            <a:r>
              <a:rPr lang="ru-RU" sz="3600" dirty="0" smtClean="0">
                <a:solidFill>
                  <a:srgbClr val="FF0000"/>
                </a:solidFill>
              </a:rPr>
              <a:t> </a:t>
            </a:r>
            <a:r>
              <a:rPr lang="ru-RU" sz="3600" b="1" dirty="0" smtClean="0">
                <a:solidFill>
                  <a:srgbClr val="002060"/>
                </a:solidFill>
              </a:rPr>
              <a:t>— </a:t>
            </a:r>
            <a:r>
              <a:rPr lang="ru-RU" sz="3600" b="1" dirty="0" err="1" smtClean="0">
                <a:solidFill>
                  <a:srgbClr val="002060"/>
                </a:solidFill>
              </a:rPr>
              <a:t>це</a:t>
            </a:r>
            <a:r>
              <a:rPr lang="ru-RU" sz="3600" b="1" dirty="0" smtClean="0">
                <a:solidFill>
                  <a:srgbClr val="002060"/>
                </a:solidFill>
              </a:rPr>
              <a:t> стан нормального, </a:t>
            </a:r>
            <a:r>
              <a:rPr lang="ru-RU" sz="3600" b="1" dirty="0" err="1" smtClean="0">
                <a:solidFill>
                  <a:srgbClr val="002060"/>
                </a:solidFill>
              </a:rPr>
              <a:t>гармонічного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функціонування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всіх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неушкоджених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органів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систем не </a:t>
            </a:r>
            <a:r>
              <a:rPr lang="ru-RU" sz="3600" b="1" dirty="0" err="1" smtClean="0">
                <a:solidFill>
                  <a:srgbClr val="002060"/>
                </a:solidFill>
              </a:rPr>
              <a:t>тільки</a:t>
            </a:r>
            <a:r>
              <a:rPr lang="ru-RU" sz="3600" b="1" dirty="0" smtClean="0">
                <a:solidFill>
                  <a:srgbClr val="002060"/>
                </a:solidFill>
              </a:rPr>
              <a:t> за </a:t>
            </a:r>
            <a:r>
              <a:rPr lang="ru-RU" sz="3600" b="1" dirty="0" err="1" smtClean="0">
                <a:solidFill>
                  <a:srgbClr val="002060"/>
                </a:solidFill>
              </a:rPr>
              <a:t>звичайних</a:t>
            </a:r>
            <a:r>
              <a:rPr lang="ru-RU" sz="3600" b="1" dirty="0" smtClean="0">
                <a:solidFill>
                  <a:srgbClr val="002060"/>
                </a:solidFill>
              </a:rPr>
              <a:t> умов, </a:t>
            </a:r>
            <a:r>
              <a:rPr lang="ru-RU" sz="3600" b="1" dirty="0" err="1" smtClean="0">
                <a:solidFill>
                  <a:srgbClr val="002060"/>
                </a:solidFill>
              </a:rPr>
              <a:t>але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й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під</a:t>
            </a:r>
            <a:r>
              <a:rPr lang="ru-RU" sz="3600" b="1" dirty="0" smtClean="0">
                <a:solidFill>
                  <a:srgbClr val="002060"/>
                </a:solidFill>
              </a:rPr>
              <a:t> час </a:t>
            </a:r>
            <a:r>
              <a:rPr lang="ru-RU" sz="3600" b="1" dirty="0" err="1" smtClean="0">
                <a:solidFill>
                  <a:srgbClr val="002060"/>
                </a:solidFill>
              </a:rPr>
              <a:t>фізичних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психічних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навантажень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Фізичне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здоров’я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— </a:t>
            </a:r>
            <a:r>
              <a:rPr lang="ru-RU" sz="3600" b="1" dirty="0" err="1" smtClean="0">
                <a:solidFill>
                  <a:srgbClr val="002060"/>
                </a:solidFill>
              </a:rPr>
              <a:t>це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нормальне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функціонування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неушкоджених</a:t>
            </a:r>
            <a:r>
              <a:rPr lang="ru-RU" sz="3600" b="1" dirty="0" smtClean="0">
                <a:solidFill>
                  <a:srgbClr val="002060"/>
                </a:solidFill>
              </a:rPr>
              <a:t> тканин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органів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як </a:t>
            </a:r>
            <a:r>
              <a:rPr lang="ru-RU" sz="3600" b="1" dirty="0" err="1" smtClean="0">
                <a:solidFill>
                  <a:srgbClr val="002060"/>
                </a:solidFill>
              </a:rPr>
              <a:t>наслідок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відсутність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хворобливих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відчуттів</a:t>
            </a:r>
            <a:r>
              <a:rPr lang="ru-RU" sz="3600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Психічно</a:t>
            </a:r>
            <a:r>
              <a:rPr lang="ru-RU" sz="3600" b="1" dirty="0" smtClean="0">
                <a:solidFill>
                  <a:srgbClr val="FF0000"/>
                </a:solidFill>
              </a:rPr>
              <a:t> здорова </a:t>
            </a:r>
            <a:r>
              <a:rPr lang="ru-RU" sz="3600" b="1" dirty="0" err="1" smtClean="0">
                <a:solidFill>
                  <a:srgbClr val="002060"/>
                </a:solidFill>
              </a:rPr>
              <a:t>людина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має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світлий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розум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гарний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настрій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пам’ять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і</a:t>
            </a:r>
            <a:r>
              <a:rPr lang="ru-RU" sz="3600" b="1" dirty="0" smtClean="0">
                <a:solidFill>
                  <a:srgbClr val="002060"/>
                </a:solidFill>
              </a:rPr>
              <a:t> сон. </a:t>
            </a:r>
            <a:r>
              <a:rPr lang="ru-RU" sz="3600" b="1" dirty="0" err="1" smtClean="0">
                <a:solidFill>
                  <a:srgbClr val="002060"/>
                </a:solidFill>
              </a:rPr>
              <a:t>Поняття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психічного</a:t>
            </a:r>
            <a:r>
              <a:rPr lang="ru-RU" sz="3600" b="1" dirty="0" smtClean="0">
                <a:solidFill>
                  <a:srgbClr val="002060"/>
                </a:solidFill>
              </a:rPr>
              <a:t> та </a:t>
            </a:r>
            <a:r>
              <a:rPr lang="ru-RU" sz="3600" b="1" dirty="0" err="1" smtClean="0">
                <a:solidFill>
                  <a:srgbClr val="002060"/>
                </a:solidFill>
              </a:rPr>
              <a:t>фізичного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тісно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взаємопов’язані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C:\Users\2018\Desktop\4-4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6460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C:\Users\2018\Desktop\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6453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Правила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харчування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6176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1. </a:t>
            </a:r>
            <a:r>
              <a:rPr lang="ru-RU" b="1" dirty="0" err="1" smtClean="0">
                <a:solidFill>
                  <a:srgbClr val="002060"/>
                </a:solidFill>
              </a:rPr>
              <a:t>Їсти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потрібно</a:t>
            </a:r>
            <a:r>
              <a:rPr lang="ru-RU" b="1" dirty="0" smtClean="0">
                <a:solidFill>
                  <a:srgbClr val="002060"/>
                </a:solidFill>
              </a:rPr>
              <a:t> 4 рази на день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в той </a:t>
            </a:r>
            <a:r>
              <a:rPr lang="ru-RU" b="1" dirty="0" err="1" smtClean="0">
                <a:solidFill>
                  <a:srgbClr val="002060"/>
                </a:solidFill>
              </a:rPr>
              <a:t>самий</a:t>
            </a:r>
            <a:r>
              <a:rPr lang="ru-RU" b="1" dirty="0" smtClean="0">
                <a:solidFill>
                  <a:srgbClr val="002060"/>
                </a:solidFill>
              </a:rPr>
              <a:t> час (буде </a:t>
            </a:r>
            <a:r>
              <a:rPr lang="ru-RU" b="1" dirty="0" err="1" smtClean="0">
                <a:solidFill>
                  <a:srgbClr val="002060"/>
                </a:solidFill>
              </a:rPr>
              <a:t>гарний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апетит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їжа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err="1" smtClean="0">
                <a:solidFill>
                  <a:srgbClr val="002060"/>
                </a:solidFill>
              </a:rPr>
              <a:t>краще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засвоюється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2. </a:t>
            </a:r>
            <a:r>
              <a:rPr lang="ru-RU" b="1" dirty="0" err="1" smtClean="0">
                <a:solidFill>
                  <a:srgbClr val="002060"/>
                </a:solidFill>
              </a:rPr>
              <a:t>Їжу</a:t>
            </a:r>
            <a:r>
              <a:rPr lang="ru-RU" b="1" dirty="0" smtClean="0">
                <a:solidFill>
                  <a:srgbClr val="002060"/>
                </a:solidFill>
              </a:rPr>
              <a:t> треба добре </a:t>
            </a:r>
            <a:r>
              <a:rPr lang="ru-RU" b="1" dirty="0" err="1" smtClean="0">
                <a:solidFill>
                  <a:srgbClr val="002060"/>
                </a:solidFill>
              </a:rPr>
              <a:t>пережовувати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 </a:t>
            </a:r>
            <a:r>
              <a:rPr lang="ru-RU" b="1" dirty="0" err="1" smtClean="0">
                <a:solidFill>
                  <a:srgbClr val="002060"/>
                </a:solidFill>
              </a:rPr>
              <a:t>Під</a:t>
            </a:r>
            <a:r>
              <a:rPr lang="ru-RU" b="1" dirty="0" smtClean="0">
                <a:solidFill>
                  <a:srgbClr val="002060"/>
                </a:solidFill>
              </a:rPr>
              <a:t> час </a:t>
            </a:r>
            <a:r>
              <a:rPr lang="ru-RU" b="1" dirty="0" err="1" smtClean="0">
                <a:solidFill>
                  <a:srgbClr val="002060"/>
                </a:solidFill>
              </a:rPr>
              <a:t>їжі</a:t>
            </a:r>
            <a:r>
              <a:rPr lang="ru-RU" b="1" dirty="0" smtClean="0">
                <a:solidFill>
                  <a:srgbClr val="002060"/>
                </a:solidFill>
              </a:rPr>
              <a:t> не </a:t>
            </a:r>
            <a:r>
              <a:rPr lang="ru-RU" b="1" dirty="0" err="1" smtClean="0">
                <a:solidFill>
                  <a:srgbClr val="002060"/>
                </a:solidFill>
              </a:rPr>
              <a:t>розмовляй</a:t>
            </a:r>
            <a:r>
              <a:rPr lang="ru-RU" b="1" dirty="0" smtClean="0">
                <a:solidFill>
                  <a:srgbClr val="002060"/>
                </a:solidFill>
              </a:rPr>
              <a:t> (</a:t>
            </a:r>
            <a:r>
              <a:rPr lang="ru-RU" b="1" dirty="0" err="1" smtClean="0">
                <a:solidFill>
                  <a:srgbClr val="002060"/>
                </a:solidFill>
              </a:rPr>
              <a:t>знижує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апетит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4. </a:t>
            </a:r>
            <a:r>
              <a:rPr lang="ru-RU" b="1" dirty="0" err="1" smtClean="0">
                <a:solidFill>
                  <a:srgbClr val="002060"/>
                </a:solidFill>
              </a:rPr>
              <a:t>Їжа</a:t>
            </a:r>
            <a:r>
              <a:rPr lang="ru-RU" b="1" dirty="0" smtClean="0">
                <a:solidFill>
                  <a:srgbClr val="002060"/>
                </a:solidFill>
              </a:rPr>
              <a:t> повинна бути </a:t>
            </a:r>
            <a:r>
              <a:rPr lang="ru-RU" b="1" dirty="0" err="1" smtClean="0">
                <a:solidFill>
                  <a:srgbClr val="002060"/>
                </a:solidFill>
              </a:rPr>
              <a:t>різноманітною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5. Не </a:t>
            </a:r>
            <a:r>
              <a:rPr lang="ru-RU" b="1" dirty="0" err="1" smtClean="0">
                <a:solidFill>
                  <a:srgbClr val="002060"/>
                </a:solidFill>
              </a:rPr>
              <a:t>переїдай</a:t>
            </a:r>
            <a:r>
              <a:rPr lang="ru-RU" b="1" dirty="0" smtClean="0">
                <a:solidFill>
                  <a:srgbClr val="002060"/>
                </a:solidFill>
              </a:rPr>
              <a:t>! Вставай </a:t>
            </a:r>
            <a:r>
              <a:rPr lang="ru-RU" b="1" dirty="0" err="1" smtClean="0">
                <a:solidFill>
                  <a:srgbClr val="002060"/>
                </a:solidFill>
              </a:rPr>
              <a:t>із-за</a:t>
            </a:r>
            <a:r>
              <a:rPr lang="ru-RU" b="1" dirty="0" smtClean="0">
                <a:solidFill>
                  <a:srgbClr val="002060"/>
                </a:solidFill>
              </a:rPr>
              <a:t> столу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деяким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відчуттям</a:t>
            </a:r>
            <a:r>
              <a:rPr lang="ru-RU" b="1" dirty="0" smtClean="0">
                <a:solidFill>
                  <a:srgbClr val="002060"/>
                </a:solidFill>
              </a:rPr>
              <a:t> голоду.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6. </a:t>
            </a:r>
            <a:r>
              <a:rPr lang="ru-RU" b="1" dirty="0" err="1" smtClean="0">
                <a:solidFill>
                  <a:srgbClr val="002060"/>
                </a:solidFill>
              </a:rPr>
              <a:t>Побільше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вживати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овочів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фруктів</a:t>
            </a:r>
            <a:r>
              <a:rPr lang="ru-RU" b="1" dirty="0" smtClean="0">
                <a:solidFill>
                  <a:srgbClr val="002060"/>
                </a:solidFill>
              </a:rPr>
              <a:t> (</a:t>
            </a:r>
            <a:r>
              <a:rPr lang="ru-RU" b="1" dirty="0" err="1" smtClean="0">
                <a:solidFill>
                  <a:srgbClr val="002060"/>
                </a:solidFill>
              </a:rPr>
              <a:t>Овочі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фрукти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вживати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свіжі</a:t>
            </a:r>
            <a:r>
              <a:rPr lang="ru-RU" b="1" dirty="0" smtClean="0">
                <a:solidFill>
                  <a:srgbClr val="002060"/>
                </a:solidFill>
              </a:rPr>
              <a:t>, у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консервованих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менше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вітамінів</a:t>
            </a:r>
            <a:r>
              <a:rPr lang="ru-RU" b="1" dirty="0" smtClean="0">
                <a:solidFill>
                  <a:srgbClr val="002060"/>
                </a:solidFill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3730</TotalTime>
  <Words>273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Турбота про здоров’я.Медицина.  Аптеки.Спорт.Як колись проводили вільний час.</vt:lpstr>
      <vt:lpstr>Девіз уроку:</vt:lpstr>
      <vt:lpstr>Презентация PowerPoint</vt:lpstr>
      <vt:lpstr>Що таке здоров’я?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харчування. </vt:lpstr>
      <vt:lpstr>ЗАПАМ’ЯТАЙ!!!</vt:lpstr>
      <vt:lpstr>Гра « Так чи ні»: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2018</dc:creator>
  <cp:lastModifiedBy>ACER</cp:lastModifiedBy>
  <cp:revision>20</cp:revision>
  <dcterms:created xsi:type="dcterms:W3CDTF">2018-05-19T04:46:11Z</dcterms:created>
  <dcterms:modified xsi:type="dcterms:W3CDTF">2022-05-17T14:01:23Z</dcterms:modified>
</cp:coreProperties>
</file>