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77" r:id="rId3"/>
    <p:sldId id="290" r:id="rId4"/>
    <p:sldId id="295" r:id="rId5"/>
    <p:sldId id="291" r:id="rId6"/>
    <p:sldId id="292" r:id="rId7"/>
    <p:sldId id="300" r:id="rId8"/>
    <p:sldId id="275" r:id="rId9"/>
    <p:sldId id="276" r:id="rId10"/>
    <p:sldId id="296" r:id="rId11"/>
    <p:sldId id="29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3.wmf"/><Relationship Id="rId1" Type="http://schemas.openxmlformats.org/officeDocument/2006/relationships/image" Target="../media/image26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DFA76-6CCB-4AC0-BE2A-9017EE2348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E9525-BCA6-4D7F-B4DD-7B573F4D8E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A0FEB-FE69-4C86-B2C4-02440C7DF60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559B3-87C6-4006-B5F7-678C08459D9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71DE5-354A-462D-A7B9-D22C4AFBBF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2.jpeg"/><Relationship Id="rId7" Type="http://schemas.openxmlformats.org/officeDocument/2006/relationships/image" Target="../media/image5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gif"/><Relationship Id="rId10" Type="http://schemas.openxmlformats.org/officeDocument/2006/relationships/image" Target="../media/image54.png"/><Relationship Id="rId4" Type="http://schemas.openxmlformats.org/officeDocument/2006/relationships/hyperlink" Target="http://smiles.33b.ru/smile.104595.html" TargetMode="External"/><Relationship Id="rId9" Type="http://schemas.openxmlformats.org/officeDocument/2006/relationships/image" Target="../media/image5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49.gif"/><Relationship Id="rId4" Type="http://schemas.openxmlformats.org/officeDocument/2006/relationships/hyperlink" Target="http://smiles.33b.ru/smile.104595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jpe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2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48.png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662473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5-клас.Математика</a:t>
            </a:r>
            <a:endParaRPr lang="ru-RU" sz="5400" b="1" cap="none" spc="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340768"/>
            <a:ext cx="691276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За </a:t>
            </a:r>
            <a:r>
              <a:rPr lang="uk-UA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підручиком</a:t>
            </a:r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О.С.</a:t>
            </a:r>
            <a:r>
              <a:rPr lang="uk-UA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Істер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Picture 7" descr="book2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5013176"/>
            <a:ext cx="4392488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0"/>
            <a:ext cx="2123728" cy="393305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59832" y="3140969"/>
            <a:ext cx="2347437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Розділ 2.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005064"/>
            <a:ext cx="9144000" cy="646331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§33</a:t>
            </a:r>
            <a:r>
              <a:rPr lang="uk-U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Додавання і віднімання мішаних чисел.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96752"/>
            <a:ext cx="248376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1116(1) Виконайте дії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005064"/>
            <a:ext cx="2411760" cy="2852936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4653136"/>
            <a:ext cx="4464496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69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1196752"/>
            <a:ext cx="3076575" cy="896491"/>
          </a:xfrm>
          <a:prstGeom prst="rect">
            <a:avLst/>
          </a:prstGeom>
          <a:noFill/>
        </p:spPr>
      </p:pic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1219022"/>
            <a:ext cx="2339752" cy="720681"/>
          </a:xfrm>
          <a:prstGeom prst="rect">
            <a:avLst/>
          </a:prstGeom>
          <a:noFill/>
        </p:spPr>
      </p:pic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0" y="2204864"/>
            <a:ext cx="263616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1116(4) Виконайте дії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3429000"/>
            <a:ext cx="3810000" cy="752475"/>
          </a:xfrm>
          <a:prstGeom prst="rect">
            <a:avLst/>
          </a:prstGeom>
          <a:noFill/>
        </p:spPr>
      </p:pic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8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3356992"/>
            <a:ext cx="2483768" cy="742950"/>
          </a:xfrm>
          <a:prstGeom prst="rect">
            <a:avLst/>
          </a:prstGeom>
          <a:noFill/>
        </p:spPr>
      </p:pic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0" y="3429000"/>
            <a:ext cx="247538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1116(6) Виконайте дії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81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204864"/>
            <a:ext cx="3168352" cy="864096"/>
          </a:xfrm>
          <a:prstGeom prst="rect">
            <a:avLst/>
          </a:prstGeom>
          <a:noFill/>
        </p:spPr>
      </p:pic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84" name="Picture 1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2276872"/>
            <a:ext cx="2095500" cy="742950"/>
          </a:xfrm>
          <a:prstGeom prst="rect">
            <a:avLst/>
          </a:prstGeom>
          <a:noFill/>
        </p:spPr>
      </p:pic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34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0" y="2204864"/>
            <a:ext cx="9143999" cy="1938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Вивчити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додавання та віднімання дробів з однаковими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знаменниками. ( § 33 </a:t>
            </a:r>
            <a:r>
              <a:rPr lang="uk-UA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186-193.)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вправи (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подiбнi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змiстом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за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рiвнем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складностi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тих які розв’язувались у класі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№ 1098 (1;5); № 1102 (1;2; 6); </a:t>
            </a:r>
          </a:p>
          <a:p>
            <a:pPr eaLnBrk="0" hangingPunct="0"/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1073(2); </a:t>
            </a:r>
            <a:r>
              <a:rPr lang="uk-UA" sz="24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додоткова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бажаючих № 1117 (1;4;6).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0"/>
            <a:ext cx="4427984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581128"/>
            <a:ext cx="5292080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Oval 8"/>
          <p:cNvSpPr>
            <a:spLocks noChangeArrowheads="1"/>
          </p:cNvSpPr>
          <p:nvPr/>
        </p:nvSpPr>
        <p:spPr bwMode="auto">
          <a:xfrm>
            <a:off x="2267744" y="88138"/>
            <a:ext cx="6876256" cy="148431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2771800" y="327058"/>
            <a:ext cx="5545138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>
                <a:solidFill>
                  <a:srgbClr val="FF0000"/>
                </a:solidFill>
              </a:rPr>
              <a:t>Запам'ятай !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0" y="2060575"/>
            <a:ext cx="9144000" cy="2443163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uk-UA" sz="2800" b="1" dirty="0"/>
              <a:t>Щоб знайти суму двох мішаних чисел, треба:</a:t>
            </a:r>
          </a:p>
          <a:p>
            <a:pPr marL="342900" indent="-342900" algn="l">
              <a:spcBef>
                <a:spcPct val="50000"/>
              </a:spcBef>
              <a:buFontTx/>
              <a:buAutoNum type="arabicParenR"/>
            </a:pPr>
            <a:r>
              <a:rPr lang="uk-UA" sz="2800" b="1" dirty="0"/>
              <a:t> подати дані числа у вигляді неправильних </a:t>
            </a:r>
            <a:r>
              <a:rPr lang="uk-UA" sz="2800" b="1" dirty="0" err="1"/>
              <a:t>дробів</a:t>
            </a:r>
            <a:r>
              <a:rPr lang="uk-UA" sz="2800" b="1" dirty="0"/>
              <a:t>;</a:t>
            </a:r>
          </a:p>
          <a:p>
            <a:pPr marL="342900" indent="-342900" algn="l">
              <a:spcBef>
                <a:spcPct val="50000"/>
              </a:spcBef>
            </a:pPr>
            <a:r>
              <a:rPr lang="uk-UA" sz="2800" b="1" dirty="0"/>
              <a:t>2) додати ці дроби;</a:t>
            </a:r>
          </a:p>
          <a:p>
            <a:pPr marL="342900" indent="-342900" algn="l">
              <a:spcBef>
                <a:spcPct val="50000"/>
              </a:spcBef>
            </a:pPr>
            <a:r>
              <a:rPr lang="uk-UA" sz="2800" b="1" dirty="0"/>
              <a:t>3) в отриманій сумі виділити цілу і дробову частини.</a:t>
            </a:r>
          </a:p>
        </p:txBody>
      </p:sp>
      <p:graphicFrame>
        <p:nvGraphicFramePr>
          <p:cNvPr id="4098" name="Object 1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1280" name="Формула" r:id="rId3" imgW="114151" imgH="215619" progId="Equation.3">
              <p:embed/>
            </p:oleObj>
          </a:graphicData>
        </a:graphic>
      </p:graphicFrame>
      <p:graphicFrame>
        <p:nvGraphicFramePr>
          <p:cNvPr id="5429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04693062"/>
              </p:ext>
            </p:extLst>
          </p:nvPr>
        </p:nvGraphicFramePr>
        <p:xfrm>
          <a:off x="3446463" y="4868863"/>
          <a:ext cx="5740400" cy="1368425"/>
        </p:xfrm>
        <a:graphic>
          <a:graphicData uri="http://schemas.openxmlformats.org/presentationml/2006/ole">
            <p:oleObj spid="_x0000_s11281" name="Уравнение" r:id="rId4" imgW="1714500" imgH="393700" progId="Equation.3">
              <p:embed/>
            </p:oleObj>
          </a:graphicData>
        </a:graphic>
      </p:graphicFrame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250825" y="5229225"/>
            <a:ext cx="2736850" cy="5794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Наприклад:</a:t>
            </a:r>
          </a:p>
        </p:txBody>
      </p:sp>
      <p:pic>
        <p:nvPicPr>
          <p:cNvPr id="9" name="Picture 4" descr="sov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50104"/>
            <a:ext cx="2267744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2" grpId="0" animBg="1"/>
      <p:bldP spid="542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291" name="Object 3"/>
          <p:cNvGraphicFramePr>
            <a:graphicFrameLocks noChangeAspect="1"/>
          </p:cNvGraphicFramePr>
          <p:nvPr/>
        </p:nvGraphicFramePr>
        <p:xfrm>
          <a:off x="0" y="1412875"/>
          <a:ext cx="8964613" cy="1584325"/>
        </p:xfrm>
        <a:graphic>
          <a:graphicData uri="http://schemas.openxmlformats.org/presentationml/2006/ole">
            <p:oleObj spid="_x0000_s51208" name="Формула" r:id="rId3" imgW="2260600" imgH="393700" progId="Equation.3">
              <p:embed/>
            </p:oleObj>
          </a:graphicData>
        </a:graphic>
      </p:graphicFrame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0" y="4941888"/>
          <a:ext cx="7235825" cy="1439862"/>
        </p:xfrm>
        <a:graphic>
          <a:graphicData uri="http://schemas.openxmlformats.org/presentationml/2006/ole">
            <p:oleObj spid="_x0000_s51209" name="Формула" r:id="rId4" imgW="2400300" imgH="393700" progId="Equation.3">
              <p:embed/>
            </p:oleObj>
          </a:graphicData>
        </a:graphic>
      </p:graphicFrame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400" b="1" i="1"/>
              <a:t>Додавати можна і так</a:t>
            </a:r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7380288" y="2492375"/>
            <a:ext cx="12239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40299" name="Text Box 11"/>
          <p:cNvSpPr txBox="1">
            <a:spLocks noChangeArrowheads="1"/>
          </p:cNvSpPr>
          <p:nvPr/>
        </p:nvSpPr>
        <p:spPr bwMode="auto">
          <a:xfrm>
            <a:off x="1042988" y="3644900"/>
            <a:ext cx="4321175" cy="82391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800" b="1" i="1"/>
              <a:t>або  так</a:t>
            </a:r>
          </a:p>
        </p:txBody>
      </p:sp>
      <p:pic>
        <p:nvPicPr>
          <p:cNvPr id="8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2996952"/>
            <a:ext cx="1907704" cy="3861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Oval 3"/>
          <p:cNvSpPr>
            <a:spLocks noChangeArrowheads="1"/>
          </p:cNvSpPr>
          <p:nvPr/>
        </p:nvSpPr>
        <p:spPr bwMode="auto">
          <a:xfrm>
            <a:off x="1871663" y="0"/>
            <a:ext cx="7272337" cy="155733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555875" y="333375"/>
            <a:ext cx="5616575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>
                <a:solidFill>
                  <a:srgbClr val="FF0000"/>
                </a:solidFill>
              </a:rPr>
              <a:t>Запам'ятай !</a:t>
            </a:r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0" y="1916113"/>
            <a:ext cx="9144000" cy="3195637"/>
          </a:xfrm>
          <a:prstGeom prst="rect">
            <a:avLst/>
          </a:prstGeom>
          <a:solidFill>
            <a:srgbClr val="FFFF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uk-UA" sz="2400" b="1"/>
              <a:t>Щоб відняти дріб від натурального числа, треба:</a:t>
            </a:r>
          </a:p>
          <a:p>
            <a:pPr marL="342900" indent="-342900" algn="l">
              <a:spcBef>
                <a:spcPct val="50000"/>
              </a:spcBef>
              <a:buFontTx/>
              <a:buAutoNum type="arabicParenR"/>
            </a:pPr>
            <a:r>
              <a:rPr lang="uk-UA" sz="2400" b="1"/>
              <a:t>записати натуральне число у вигляді неправильного дробу зі знаменником, як у даного дробу;</a:t>
            </a:r>
          </a:p>
          <a:p>
            <a:pPr marL="342900" indent="-342900" algn="l">
              <a:spcBef>
                <a:spcPct val="50000"/>
              </a:spcBef>
            </a:pPr>
            <a:r>
              <a:rPr lang="uk-UA" sz="2400" b="1"/>
              <a:t>2) виконати віднімання дробів з однаковими знаменниками;</a:t>
            </a:r>
          </a:p>
          <a:p>
            <a:pPr marL="342900" indent="-342900" algn="l">
              <a:spcBef>
                <a:spcPct val="50000"/>
              </a:spcBef>
            </a:pPr>
            <a:r>
              <a:rPr lang="uk-UA" sz="2400" b="1"/>
              <a:t>3) якщо в різниці отримати неправильний дріб, то виділити в ньому цілу частину.  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1403350" y="5516563"/>
            <a:ext cx="489743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2987675" y="5157788"/>
            <a:ext cx="374491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149515" name="Object 11"/>
          <p:cNvGraphicFramePr>
            <a:graphicFrameLocks noChangeAspect="1"/>
          </p:cNvGraphicFramePr>
          <p:nvPr/>
        </p:nvGraphicFramePr>
        <p:xfrm>
          <a:off x="4246563" y="5229225"/>
          <a:ext cx="4897437" cy="1368425"/>
        </p:xfrm>
        <a:graphic>
          <a:graphicData uri="http://schemas.openxmlformats.org/presentationml/2006/ole">
            <p:oleObj spid="_x0000_s57349" name="Формула" r:id="rId3" imgW="1600200" imgH="393700" progId="Equation.3">
              <p:embed/>
            </p:oleObj>
          </a:graphicData>
        </a:graphic>
      </p:graphicFrame>
      <p:sp>
        <p:nvSpPr>
          <p:cNvPr id="149516" name="Text Box 12"/>
          <p:cNvSpPr txBox="1">
            <a:spLocks noChangeArrowheads="1"/>
          </p:cNvSpPr>
          <p:nvPr/>
        </p:nvSpPr>
        <p:spPr bwMode="auto">
          <a:xfrm>
            <a:off x="1619250" y="5805488"/>
            <a:ext cx="2447925" cy="579437"/>
          </a:xfrm>
          <a:prstGeom prst="rect">
            <a:avLst/>
          </a:prstGeom>
          <a:solidFill>
            <a:srgbClr val="66FF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Наприклад:</a:t>
            </a:r>
          </a:p>
        </p:txBody>
      </p:sp>
      <p:pic>
        <p:nvPicPr>
          <p:cNvPr id="10" name="Picture 4" descr="sov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835696" cy="179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2" grpId="0" animBg="1"/>
      <p:bldP spid="1495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Oval 10"/>
          <p:cNvSpPr>
            <a:spLocks noChangeArrowheads="1"/>
          </p:cNvSpPr>
          <p:nvPr/>
        </p:nvSpPr>
        <p:spPr bwMode="auto">
          <a:xfrm>
            <a:off x="2411761" y="0"/>
            <a:ext cx="6732240" cy="155733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2555875" y="333375"/>
            <a:ext cx="5616575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 dirty="0" smtClean="0">
                <a:solidFill>
                  <a:srgbClr val="FF0000"/>
                </a:solidFill>
              </a:rPr>
              <a:t>   Запам'ятай </a:t>
            </a:r>
            <a:r>
              <a:rPr lang="uk-UA" sz="6000" b="1" i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0" y="1916113"/>
            <a:ext cx="9144000" cy="1815882"/>
          </a:xfrm>
          <a:prstGeom prst="rect">
            <a:avLst/>
          </a:prstGeom>
          <a:solidFill>
            <a:srgbClr val="FFFF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uk-UA" sz="2800" b="1" dirty="0"/>
              <a:t>Щоб знайти різницю двох мішаних чисел, треба:</a:t>
            </a:r>
          </a:p>
          <a:p>
            <a:pPr algn="l"/>
            <a:r>
              <a:rPr lang="uk-UA" sz="2800" b="1" dirty="0">
                <a:solidFill>
                  <a:srgbClr val="002060"/>
                </a:solidFill>
              </a:rPr>
              <a:t>1) подати дані числа у вигляді неправильних дробів;</a:t>
            </a:r>
          </a:p>
          <a:p>
            <a:pPr algn="l"/>
            <a:r>
              <a:rPr lang="uk-UA" sz="2800" b="1" dirty="0">
                <a:solidFill>
                  <a:srgbClr val="00B050"/>
                </a:solidFill>
              </a:rPr>
              <a:t>2) відняти ці дроби;</a:t>
            </a:r>
          </a:p>
          <a:p>
            <a:pPr algn="l"/>
            <a:r>
              <a:rPr lang="uk-UA" sz="2800" b="1" dirty="0"/>
              <a:t>3) в отриманій різниці виділити цілу і дробову частини.</a:t>
            </a:r>
          </a:p>
        </p:txBody>
      </p:sp>
      <p:graphicFrame>
        <p:nvGraphicFramePr>
          <p:cNvPr id="55310" name="Object 14"/>
          <p:cNvGraphicFramePr>
            <a:graphicFrameLocks noChangeAspect="1"/>
          </p:cNvGraphicFramePr>
          <p:nvPr/>
        </p:nvGraphicFramePr>
        <p:xfrm>
          <a:off x="3132138" y="4365625"/>
          <a:ext cx="5543550" cy="1439863"/>
        </p:xfrm>
        <a:graphic>
          <a:graphicData uri="http://schemas.openxmlformats.org/presentationml/2006/ole">
            <p:oleObj spid="_x0000_s52229" name="Формула" r:id="rId3" imgW="2070100" imgH="393700" progId="Equation.3">
              <p:embed/>
            </p:oleObj>
          </a:graphicData>
        </a:graphic>
      </p:graphicFrame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395288" y="5013325"/>
            <a:ext cx="2520950" cy="5794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/>
              <a:t>Наприклад:</a:t>
            </a:r>
          </a:p>
        </p:txBody>
      </p:sp>
      <p:pic>
        <p:nvPicPr>
          <p:cNvPr id="8" name="Picture 4" descr="sov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267744" cy="179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9" grpId="0" animBg="1"/>
      <p:bldP spid="553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435" name="Object 3"/>
          <p:cNvGraphicFramePr>
            <a:graphicFrameLocks noChangeAspect="1"/>
          </p:cNvGraphicFramePr>
          <p:nvPr/>
        </p:nvGraphicFramePr>
        <p:xfrm>
          <a:off x="0" y="908720"/>
          <a:ext cx="7524750" cy="1368425"/>
        </p:xfrm>
        <a:graphic>
          <a:graphicData uri="http://schemas.openxmlformats.org/presentationml/2006/ole">
            <p:oleObj spid="_x0000_s53256" name="Формула" r:id="rId3" imgW="2654300" imgH="393700" progId="Equation.3">
              <p:embed/>
            </p:oleObj>
          </a:graphicData>
        </a:graphic>
      </p:graphicFrame>
      <p:graphicFrame>
        <p:nvGraphicFramePr>
          <p:cNvPr id="146436" name="Object 4"/>
          <p:cNvGraphicFramePr>
            <a:graphicFrameLocks noChangeAspect="1"/>
          </p:cNvGraphicFramePr>
          <p:nvPr/>
        </p:nvGraphicFramePr>
        <p:xfrm>
          <a:off x="0" y="3284984"/>
          <a:ext cx="7235825" cy="1341437"/>
        </p:xfrm>
        <a:graphic>
          <a:graphicData uri="http://schemas.openxmlformats.org/presentationml/2006/ole">
            <p:oleObj spid="_x0000_s53257" name="Формула" r:id="rId4" imgW="2844800" imgH="393700" progId="Equation.3">
              <p:embed/>
            </p:oleObj>
          </a:graphicData>
        </a:graphic>
      </p:graphicFrame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400" b="1" i="1"/>
              <a:t>Віднімати можна і так</a:t>
            </a:r>
          </a:p>
        </p:txBody>
      </p:sp>
      <p:sp>
        <p:nvSpPr>
          <p:cNvPr id="146440" name="Text Box 8"/>
          <p:cNvSpPr txBox="1">
            <a:spLocks noChangeArrowheads="1"/>
          </p:cNvSpPr>
          <p:nvPr/>
        </p:nvSpPr>
        <p:spPr bwMode="auto">
          <a:xfrm>
            <a:off x="179512" y="2420888"/>
            <a:ext cx="3384550" cy="762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400" b="1" i="1"/>
              <a:t>або так</a:t>
            </a: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7667625" y="4005263"/>
            <a:ext cx="14763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7380288" y="3716338"/>
            <a:ext cx="176371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9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2996952"/>
            <a:ext cx="1835696" cy="3861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800" b="1" dirty="0" smtClean="0">
                <a:solidFill>
                  <a:srgbClr val="FF0066"/>
                </a:solidFill>
              </a:rPr>
              <a:t>        </a:t>
            </a:r>
            <a:r>
              <a:rPr lang="uk-UA" sz="4800" b="1" dirty="0" smtClean="0"/>
              <a:t>Обчисли  № 1101(стр.188):</a:t>
            </a:r>
            <a:endParaRPr lang="uk-UA" sz="4800" b="1" dirty="0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5303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836712"/>
            <a:ext cx="1259632" cy="7429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306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212976"/>
            <a:ext cx="1619672" cy="7429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309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0888"/>
            <a:ext cx="1619672" cy="7429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312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445224"/>
            <a:ext cx="1619672" cy="9589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315" name="Picture 1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221088"/>
            <a:ext cx="1547664" cy="958974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5317" name="Rectangle 21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1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318" name="Picture 2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628800"/>
            <a:ext cx="1790700" cy="7429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pic>
      <p:sp>
        <p:nvSpPr>
          <p:cNvPr id="55320" name="Rectangle 24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2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325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324" name="Picture 2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1700808"/>
            <a:ext cx="1152128" cy="79208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  <p:sp>
        <p:nvSpPr>
          <p:cNvPr id="55328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331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330" name="Picture 3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2924944"/>
            <a:ext cx="1080120" cy="896491"/>
          </a:xfrm>
          <a:prstGeom prst="rect">
            <a:avLst/>
          </a:prstGeom>
          <a:blipFill>
            <a:blip r:embed="rId10" cstate="print"/>
            <a:tile tx="0" ty="0" sx="100000" sy="100000" flip="none" algn="tl"/>
          </a:blipFill>
          <a:ln w="38100">
            <a:solidFill>
              <a:schemeClr val="tx1"/>
            </a:solidFill>
          </a:ln>
        </p:spPr>
      </p:pic>
      <p:sp>
        <p:nvSpPr>
          <p:cNvPr id="55334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4" name="Picture 3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437112"/>
            <a:ext cx="733425" cy="74295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55337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336" name="Picture 4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4653136"/>
            <a:ext cx="542925" cy="742950"/>
          </a:xfrm>
          <a:prstGeom prst="rect">
            <a:avLst/>
          </a:prstGeom>
          <a:solidFill>
            <a:srgbClr val="FFC000"/>
          </a:solidFill>
        </p:spPr>
      </p:pic>
      <p:sp>
        <p:nvSpPr>
          <p:cNvPr id="55340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5339" name="Picture 4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376" y="1916832"/>
            <a:ext cx="495300" cy="7429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pic>
        <p:nvPicPr>
          <p:cNvPr id="62" name="Picture 9" descr="44"/>
          <p:cNvPicPr>
            <a:picLocks noChangeAspect="1" noChangeArrowheads="1" noCrop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40152" y="3933056"/>
            <a:ext cx="3203848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1268760"/>
            <a:ext cx="419100" cy="74295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52 0.01943 L -0.62934 -0.06452 " pathEditMode="relative" ptsTypes="AA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5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5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63 -0.00508 L -0.40156 -0.01549 " pathEditMode="relative" ptsTypes="AA">
                                      <p:cBhvr>
                                        <p:cTn id="64" dur="2000" fill="hold"/>
                                        <p:tgtEl>
                                          <p:spTgt spid="553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5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84 -0.01272 L -0.42118 -0.08603 " pathEditMode="relative" ptsTypes="AA">
                                      <p:cBhvr>
                                        <p:cTn id="74" dur="2000" fill="hold"/>
                                        <p:tgtEl>
                                          <p:spTgt spid="55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92 0.00879 L -0.34723 -0.17993 " pathEditMode="relative" ptsTypes="AA">
                                      <p:cBhvr>
                                        <p:cTn id="8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5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5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98 -0.02266 L -0.22656 -0.04371 " pathEditMode="relative" ptsTypes="AA">
                                      <p:cBhvr>
                                        <p:cTn id="94" dur="2000" fill="hold"/>
                                        <p:tgtEl>
                                          <p:spTgt spid="55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5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5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89 -0.00162 L -0.65712 0.53353 " pathEditMode="relative" ptsTypes="AA">
                                      <p:cBhvr>
                                        <p:cTn id="104" dur="2000" fill="hold"/>
                                        <p:tgtEl>
                                          <p:spTgt spid="55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3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823913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800" b="1">
                <a:solidFill>
                  <a:srgbClr val="FF0066"/>
                </a:solidFill>
              </a:rPr>
              <a:t>Обчисли:</a:t>
            </a:r>
          </a:p>
        </p:txBody>
      </p:sp>
      <p:graphicFrame>
        <p:nvGraphicFramePr>
          <p:cNvPr id="12290" name="Object 19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0" y="836613"/>
          <a:ext cx="1331913" cy="1085850"/>
        </p:xfrm>
        <a:graphic>
          <a:graphicData uri="http://schemas.openxmlformats.org/presentationml/2006/ole">
            <p:oleObj spid="_x0000_s9296" name="Формула" r:id="rId3" imgW="482391" imgH="393529" progId="Equation.3">
              <p:embed/>
            </p:oleObj>
          </a:graphicData>
        </a:graphic>
      </p:graphicFrame>
      <p:graphicFrame>
        <p:nvGraphicFramePr>
          <p:cNvPr id="12291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584450"/>
          <a:ext cx="114300" cy="215900"/>
        </p:xfrm>
        <a:graphic>
          <a:graphicData uri="http://schemas.openxmlformats.org/presentationml/2006/ole">
            <p:oleObj spid="_x0000_s9297" name="Формула" r:id="rId4" imgW="114151" imgH="215619" progId="Equation.3">
              <p:embed/>
            </p:oleObj>
          </a:graphicData>
        </a:graphic>
      </p:graphicFrame>
      <p:graphicFrame>
        <p:nvGraphicFramePr>
          <p:cNvPr id="12292" name="Object 2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0" y="1916113"/>
          <a:ext cx="1331913" cy="960437"/>
        </p:xfrm>
        <a:graphic>
          <a:graphicData uri="http://schemas.openxmlformats.org/presentationml/2006/ole">
            <p:oleObj spid="_x0000_s9298" name="Формула" r:id="rId5" imgW="545863" imgH="393529" progId="Equation.3">
              <p:embed/>
            </p:oleObj>
          </a:graphicData>
        </a:graphic>
      </p:graphicFrame>
      <p:graphicFrame>
        <p:nvGraphicFramePr>
          <p:cNvPr id="12293" name="Object 25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0" y="3644900"/>
          <a:ext cx="1366838" cy="1114425"/>
        </p:xfrm>
        <a:graphic>
          <a:graphicData uri="http://schemas.openxmlformats.org/presentationml/2006/ole">
            <p:oleObj spid="_x0000_s9299" name="Формула" r:id="rId6" imgW="482391" imgH="393529" progId="Equation.3">
              <p:embed/>
            </p:oleObj>
          </a:graphicData>
        </a:graphic>
      </p:graphicFrame>
      <p:graphicFrame>
        <p:nvGraphicFramePr>
          <p:cNvPr id="12294" name="Object 28"/>
          <p:cNvGraphicFramePr>
            <a:graphicFrameLocks noChangeAspect="1"/>
          </p:cNvGraphicFramePr>
          <p:nvPr/>
        </p:nvGraphicFramePr>
        <p:xfrm>
          <a:off x="0" y="2781300"/>
          <a:ext cx="1403350" cy="923925"/>
        </p:xfrm>
        <a:graphic>
          <a:graphicData uri="http://schemas.openxmlformats.org/presentationml/2006/ole">
            <p:oleObj spid="_x0000_s9300" name="Формула" r:id="rId7" imgW="596641" imgH="393529" progId="Equation.3">
              <p:embed/>
            </p:oleObj>
          </a:graphicData>
        </a:graphic>
      </p:graphicFrame>
      <p:graphicFrame>
        <p:nvGraphicFramePr>
          <p:cNvPr id="12295" name="Object 29"/>
          <p:cNvGraphicFramePr>
            <a:graphicFrameLocks noChangeAspect="1"/>
          </p:cNvGraphicFramePr>
          <p:nvPr/>
        </p:nvGraphicFramePr>
        <p:xfrm>
          <a:off x="0" y="4724400"/>
          <a:ext cx="1403350" cy="1011238"/>
        </p:xfrm>
        <a:graphic>
          <a:graphicData uri="http://schemas.openxmlformats.org/presentationml/2006/ole">
            <p:oleObj spid="_x0000_s9301" name="Формула" r:id="rId8" imgW="545863" imgH="393529" progId="Equation.3">
              <p:embed/>
            </p:oleObj>
          </a:graphicData>
        </a:graphic>
      </p:graphicFrame>
      <p:graphicFrame>
        <p:nvGraphicFramePr>
          <p:cNvPr id="12296" name="Object 30"/>
          <p:cNvGraphicFramePr>
            <a:graphicFrameLocks noChangeAspect="1"/>
          </p:cNvGraphicFramePr>
          <p:nvPr/>
        </p:nvGraphicFramePr>
        <p:xfrm>
          <a:off x="0" y="5734050"/>
          <a:ext cx="1403350" cy="989013"/>
        </p:xfrm>
        <a:graphic>
          <a:graphicData uri="http://schemas.openxmlformats.org/presentationml/2006/ole">
            <p:oleObj spid="_x0000_s9302" name="Формула" r:id="rId9" imgW="558558" imgH="393529" progId="Equation.3">
              <p:embed/>
            </p:oleObj>
          </a:graphicData>
        </a:graphic>
      </p:graphicFrame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724525" y="4292600"/>
            <a:ext cx="1511300" cy="1008063"/>
            <a:chOff x="3606" y="2704"/>
            <a:chExt cx="1179" cy="953"/>
          </a:xfrm>
        </p:grpSpPr>
        <p:sp>
          <p:nvSpPr>
            <p:cNvPr id="12315" name="AutoShape 34"/>
            <p:cNvSpPr>
              <a:spLocks noChangeArrowheads="1"/>
            </p:cNvSpPr>
            <p:nvPr/>
          </p:nvSpPr>
          <p:spPr bwMode="auto">
            <a:xfrm>
              <a:off x="3606" y="2704"/>
              <a:ext cx="1179" cy="953"/>
            </a:xfrm>
            <a:prstGeom prst="hexagon">
              <a:avLst>
                <a:gd name="adj" fmla="val 30929"/>
                <a:gd name="vf" fmla="val 115470"/>
              </a:avLst>
            </a:prstGeom>
            <a:solidFill>
              <a:srgbClr val="FF33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302" name="Object 33"/>
            <p:cNvGraphicFramePr>
              <a:graphicFrameLocks noChangeAspect="1"/>
            </p:cNvGraphicFramePr>
            <p:nvPr/>
          </p:nvGraphicFramePr>
          <p:xfrm>
            <a:off x="3923" y="2750"/>
            <a:ext cx="501" cy="862"/>
          </p:xfrm>
          <a:graphic>
            <a:graphicData uri="http://schemas.openxmlformats.org/presentationml/2006/ole">
              <p:oleObj spid="_x0000_s9303" name="Формула" r:id="rId10" imgW="228501" imgH="393529" progId="Equation.3">
                <p:embed/>
              </p:oleObj>
            </a:graphicData>
          </a:graphic>
        </p:graphicFrame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7308850" y="5805488"/>
            <a:ext cx="1366838" cy="1052512"/>
            <a:chOff x="4558" y="3612"/>
            <a:chExt cx="771" cy="708"/>
          </a:xfrm>
        </p:grpSpPr>
        <p:sp>
          <p:nvSpPr>
            <p:cNvPr id="12314" name="AutoShape 36"/>
            <p:cNvSpPr>
              <a:spLocks noChangeArrowheads="1"/>
            </p:cNvSpPr>
            <p:nvPr/>
          </p:nvSpPr>
          <p:spPr bwMode="auto">
            <a:xfrm>
              <a:off x="4558" y="3612"/>
              <a:ext cx="771" cy="708"/>
            </a:xfrm>
            <a:prstGeom prst="hexagon">
              <a:avLst>
                <a:gd name="adj" fmla="val 27225"/>
                <a:gd name="vf" fmla="val 115470"/>
              </a:avLst>
            </a:prstGeom>
            <a:solidFill>
              <a:srgbClr val="FFCC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301" name="Object 37"/>
            <p:cNvGraphicFramePr>
              <a:graphicFrameLocks noChangeAspect="1"/>
            </p:cNvGraphicFramePr>
            <p:nvPr/>
          </p:nvGraphicFramePr>
          <p:xfrm>
            <a:off x="4740" y="3640"/>
            <a:ext cx="395" cy="680"/>
          </p:xfrm>
          <a:graphic>
            <a:graphicData uri="http://schemas.openxmlformats.org/presentationml/2006/ole">
              <p:oleObj spid="_x0000_s9304" name="Формула" r:id="rId11" imgW="228501" imgH="393529" progId="Equation.3">
                <p:embed/>
              </p:oleObj>
            </a:graphicData>
          </a:graphic>
        </p:graphicFrame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3059113" y="5661025"/>
            <a:ext cx="1296987" cy="981075"/>
            <a:chOff x="1927" y="3566"/>
            <a:chExt cx="817" cy="618"/>
          </a:xfrm>
        </p:grpSpPr>
        <p:sp>
          <p:nvSpPr>
            <p:cNvPr id="12313" name="AutoShape 39"/>
            <p:cNvSpPr>
              <a:spLocks noChangeArrowheads="1"/>
            </p:cNvSpPr>
            <p:nvPr/>
          </p:nvSpPr>
          <p:spPr bwMode="auto">
            <a:xfrm>
              <a:off x="1927" y="3566"/>
              <a:ext cx="817" cy="618"/>
            </a:xfrm>
            <a:prstGeom prst="hexagon">
              <a:avLst>
                <a:gd name="adj" fmla="val 33050"/>
                <a:gd name="vf" fmla="val 11547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300" name="Object 40"/>
            <p:cNvGraphicFramePr>
              <a:graphicFrameLocks noChangeAspect="1"/>
            </p:cNvGraphicFramePr>
            <p:nvPr/>
          </p:nvGraphicFramePr>
          <p:xfrm>
            <a:off x="2064" y="3566"/>
            <a:ext cx="532" cy="589"/>
          </p:xfrm>
          <a:graphic>
            <a:graphicData uri="http://schemas.openxmlformats.org/presentationml/2006/ole">
              <p:oleObj spid="_x0000_s9305" name="Формула" r:id="rId12" imgW="355292" imgH="393359" progId="Equation.3">
                <p:embed/>
              </p:oleObj>
            </a:graphicData>
          </a:graphic>
        </p:graphicFrame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8027988" y="908050"/>
            <a:ext cx="1116012" cy="1008063"/>
            <a:chOff x="5148" y="572"/>
            <a:chExt cx="612" cy="635"/>
          </a:xfrm>
        </p:grpSpPr>
        <p:sp>
          <p:nvSpPr>
            <p:cNvPr id="12312" name="AutoShape 42"/>
            <p:cNvSpPr>
              <a:spLocks noChangeArrowheads="1"/>
            </p:cNvSpPr>
            <p:nvPr/>
          </p:nvSpPr>
          <p:spPr bwMode="auto">
            <a:xfrm>
              <a:off x="5148" y="618"/>
              <a:ext cx="612" cy="544"/>
            </a:xfrm>
            <a:prstGeom prst="hexagon">
              <a:avLst>
                <a:gd name="adj" fmla="val 28125"/>
                <a:gd name="vf" fmla="val 115470"/>
              </a:avLst>
            </a:prstGeom>
            <a:solidFill>
              <a:srgbClr val="00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299" name="Object 43"/>
            <p:cNvGraphicFramePr>
              <a:graphicFrameLocks noChangeAspect="1"/>
            </p:cNvGraphicFramePr>
            <p:nvPr/>
          </p:nvGraphicFramePr>
          <p:xfrm>
            <a:off x="5239" y="572"/>
            <a:ext cx="369" cy="635"/>
          </p:xfrm>
          <a:graphic>
            <a:graphicData uri="http://schemas.openxmlformats.org/presentationml/2006/ole">
              <p:oleObj spid="_x0000_s9306" name="Формула" r:id="rId13" imgW="228501" imgH="393529" progId="Equation.3">
                <p:embed/>
              </p:oleObj>
            </a:graphicData>
          </a:graphic>
        </p:graphicFrame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7524750" y="2565400"/>
            <a:ext cx="1295400" cy="1008063"/>
            <a:chOff x="4830" y="1616"/>
            <a:chExt cx="635" cy="544"/>
          </a:xfrm>
        </p:grpSpPr>
        <p:sp>
          <p:nvSpPr>
            <p:cNvPr id="12311" name="AutoShape 45"/>
            <p:cNvSpPr>
              <a:spLocks noChangeArrowheads="1"/>
            </p:cNvSpPr>
            <p:nvPr/>
          </p:nvSpPr>
          <p:spPr bwMode="auto">
            <a:xfrm>
              <a:off x="4830" y="1616"/>
              <a:ext cx="635" cy="499"/>
            </a:xfrm>
            <a:prstGeom prst="hexagon">
              <a:avLst>
                <a:gd name="adj" fmla="val 31814"/>
                <a:gd name="vf" fmla="val 115470"/>
              </a:avLst>
            </a:prstGeom>
            <a:solidFill>
              <a:srgbClr val="3399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298" name="Object 46"/>
            <p:cNvGraphicFramePr>
              <a:graphicFrameLocks noChangeAspect="1"/>
            </p:cNvGraphicFramePr>
            <p:nvPr/>
          </p:nvGraphicFramePr>
          <p:xfrm>
            <a:off x="4967" y="1616"/>
            <a:ext cx="378" cy="544"/>
          </p:xfrm>
          <a:graphic>
            <a:graphicData uri="http://schemas.openxmlformats.org/presentationml/2006/ole">
              <p:oleObj spid="_x0000_s9307" name="Формула" r:id="rId14" imgW="291973" imgH="393529" progId="Equation.3">
                <p:embed/>
              </p:oleObj>
            </a:graphicData>
          </a:graphic>
        </p:graphicFrame>
      </p:grp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2339975" y="981075"/>
            <a:ext cx="1152525" cy="935038"/>
            <a:chOff x="1474" y="618"/>
            <a:chExt cx="635" cy="499"/>
          </a:xfrm>
        </p:grpSpPr>
        <p:sp>
          <p:nvSpPr>
            <p:cNvPr id="12310" name="AutoShape 48"/>
            <p:cNvSpPr>
              <a:spLocks noChangeArrowheads="1"/>
            </p:cNvSpPr>
            <p:nvPr/>
          </p:nvSpPr>
          <p:spPr bwMode="auto">
            <a:xfrm>
              <a:off x="1474" y="618"/>
              <a:ext cx="635" cy="499"/>
            </a:xfrm>
            <a:prstGeom prst="octagon">
              <a:avLst>
                <a:gd name="adj" fmla="val 29287"/>
              </a:avLst>
            </a:prstGeom>
            <a:solidFill>
              <a:srgbClr val="66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297" name="Object 49"/>
            <p:cNvGraphicFramePr>
              <a:graphicFrameLocks noChangeAspect="1"/>
            </p:cNvGraphicFramePr>
            <p:nvPr/>
          </p:nvGraphicFramePr>
          <p:xfrm>
            <a:off x="1565" y="618"/>
            <a:ext cx="366" cy="453"/>
          </p:xfrm>
          <a:graphic>
            <a:graphicData uri="http://schemas.openxmlformats.org/presentationml/2006/ole">
              <p:oleObj spid="_x0000_s9308" name="Формула" r:id="rId15" imgW="317225" imgH="393359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-0.16528 -0.51459 " pathEditMode="relative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0.0419 L -0.49218 -0.5965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00" y="-27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5046 L 0.20486 -0.4495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5 0.04213 L -0.64375 0.409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00" y="1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3 0.03148 L -0.36997 0.3148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0.20486 0.7192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35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8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0" y="836613"/>
          <a:ext cx="2017713" cy="1158875"/>
        </p:xfrm>
        <a:graphic>
          <a:graphicData uri="http://schemas.openxmlformats.org/presentationml/2006/ole">
            <p:oleObj spid="_x0000_s10302" name="Формула" r:id="rId3" imgW="685800" imgH="393700" progId="Equation.3">
              <p:embed/>
            </p:oleObj>
          </a:graphicData>
        </a:graphic>
      </p:graphicFrame>
      <p:graphicFrame>
        <p:nvGraphicFramePr>
          <p:cNvPr id="15363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9750" y="5013325"/>
          <a:ext cx="2232025" cy="1152525"/>
        </p:xfrm>
        <a:graphic>
          <a:graphicData uri="http://schemas.openxmlformats.org/presentationml/2006/ole">
            <p:oleObj spid="_x0000_s10303" name="Формула" r:id="rId4" imgW="761669" imgH="393529" progId="Equation.3">
              <p:embed/>
            </p:oleObj>
          </a:graphicData>
        </a:graphic>
      </p:graphicFrame>
      <p:graphicFrame>
        <p:nvGraphicFramePr>
          <p:cNvPr id="15364" name="Object 1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71550" y="3644900"/>
          <a:ext cx="2171700" cy="976313"/>
        </p:xfrm>
        <a:graphic>
          <a:graphicData uri="http://schemas.openxmlformats.org/presentationml/2006/ole">
            <p:oleObj spid="_x0000_s10304" name="Формула" r:id="rId5" imgW="875920" imgH="393529" progId="Equation.3">
              <p:embed/>
            </p:oleObj>
          </a:graphicData>
        </a:graphic>
      </p:graphicFrame>
      <p:sp>
        <p:nvSpPr>
          <p:cNvPr id="15372" name="Text Box 16"/>
          <p:cNvSpPr txBox="1"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solidFill>
            <a:srgbClr val="66FF33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i="1" dirty="0" smtClean="0">
                <a:solidFill>
                  <a:srgbClr val="FF66CC"/>
                </a:solidFill>
              </a:rPr>
              <a:t>                       </a:t>
            </a:r>
            <a:r>
              <a:rPr lang="uk-UA" sz="4000" b="1" i="1" dirty="0" smtClean="0"/>
              <a:t>Виконай дії :</a:t>
            </a:r>
            <a:endParaRPr lang="uk-UA" sz="4000" b="1" i="1" dirty="0"/>
          </a:p>
        </p:txBody>
      </p:sp>
      <p:graphicFrame>
        <p:nvGraphicFramePr>
          <p:cNvPr id="15365" name="Object 17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755650" y="2133600"/>
          <a:ext cx="2089150" cy="925513"/>
        </p:xfrm>
        <a:graphic>
          <a:graphicData uri="http://schemas.openxmlformats.org/presentationml/2006/ole">
            <p:oleObj spid="_x0000_s10305" name="Формула" r:id="rId6" imgW="888614" imgH="393529" progId="Equation.3">
              <p:embed/>
            </p:oleObj>
          </a:graphicData>
        </a:graphic>
      </p:graphicFrame>
      <p:graphicFrame>
        <p:nvGraphicFramePr>
          <p:cNvPr id="15366" name="Object 20"/>
          <p:cNvGraphicFramePr>
            <a:graphicFrameLocks noChangeAspect="1"/>
          </p:cNvGraphicFramePr>
          <p:nvPr/>
        </p:nvGraphicFramePr>
        <p:xfrm>
          <a:off x="4859338" y="5661025"/>
          <a:ext cx="2341562" cy="1038225"/>
        </p:xfrm>
        <a:graphic>
          <a:graphicData uri="http://schemas.openxmlformats.org/presentationml/2006/ole">
            <p:oleObj spid="_x0000_s10306" name="Формула" r:id="rId7" imgW="888614" imgH="393529" progId="Equation.3">
              <p:embed/>
            </p:oleObj>
          </a:graphicData>
        </a:graphic>
      </p:graphicFrame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300788" y="3141663"/>
            <a:ext cx="3600450" cy="1223962"/>
            <a:chOff x="2336" y="482"/>
            <a:chExt cx="2268" cy="771"/>
          </a:xfrm>
        </p:grpSpPr>
        <p:sp>
          <p:nvSpPr>
            <p:cNvPr id="15383" name="AutoShape 27"/>
            <p:cNvSpPr>
              <a:spLocks noChangeArrowheads="1"/>
            </p:cNvSpPr>
            <p:nvPr/>
          </p:nvSpPr>
          <p:spPr bwMode="auto">
            <a:xfrm>
              <a:off x="2336" y="482"/>
              <a:ext cx="2268" cy="771"/>
            </a:xfrm>
            <a:prstGeom prst="star32">
              <a:avLst>
                <a:gd name="adj" fmla="val 37500"/>
              </a:avLst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5371" name="Object 29"/>
            <p:cNvGraphicFramePr>
              <a:graphicFrameLocks noChangeAspect="1"/>
            </p:cNvGraphicFramePr>
            <p:nvPr/>
          </p:nvGraphicFramePr>
          <p:xfrm>
            <a:off x="3243" y="527"/>
            <a:ext cx="482" cy="635"/>
          </p:xfrm>
          <a:graphic>
            <a:graphicData uri="http://schemas.openxmlformats.org/presentationml/2006/ole">
              <p:oleObj spid="_x0000_s10307" name="Формула" r:id="rId8" imgW="215713" imgH="393359" progId="Equation.3">
                <p:embed/>
              </p:oleObj>
            </a:graphicData>
          </a:graphic>
        </p:graphicFrame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5219700" y="1916113"/>
            <a:ext cx="3168650" cy="1079500"/>
            <a:chOff x="3288" y="1207"/>
            <a:chExt cx="1996" cy="680"/>
          </a:xfrm>
        </p:grpSpPr>
        <p:sp>
          <p:nvSpPr>
            <p:cNvPr id="15382" name="AutoShape 30"/>
            <p:cNvSpPr>
              <a:spLocks noChangeArrowheads="1"/>
            </p:cNvSpPr>
            <p:nvPr/>
          </p:nvSpPr>
          <p:spPr bwMode="auto">
            <a:xfrm>
              <a:off x="3288" y="1207"/>
              <a:ext cx="1996" cy="680"/>
            </a:xfrm>
            <a:prstGeom prst="ellipse">
              <a:avLst/>
            </a:prstGeom>
            <a:solidFill>
              <a:srgbClr val="DBEC38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5370" name="Object 31"/>
            <p:cNvGraphicFramePr>
              <a:graphicFrameLocks noChangeAspect="1"/>
            </p:cNvGraphicFramePr>
            <p:nvPr/>
          </p:nvGraphicFramePr>
          <p:xfrm>
            <a:off x="4014" y="1253"/>
            <a:ext cx="552" cy="589"/>
          </p:xfrm>
          <a:graphic>
            <a:graphicData uri="http://schemas.openxmlformats.org/presentationml/2006/ole">
              <p:oleObj spid="_x0000_s10308" name="Формула" r:id="rId9" imgW="368140" imgH="393529" progId="Equation.3">
                <p:embed/>
              </p:oleObj>
            </a:graphicData>
          </a:graphic>
        </p:graphicFrame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4572000" y="476250"/>
            <a:ext cx="2881313" cy="1655763"/>
            <a:chOff x="2608" y="2024"/>
            <a:chExt cx="1815" cy="1043"/>
          </a:xfrm>
        </p:grpSpPr>
        <p:sp>
          <p:nvSpPr>
            <p:cNvPr id="15381" name="AutoShape 34"/>
            <p:cNvSpPr>
              <a:spLocks noChangeArrowheads="1"/>
            </p:cNvSpPr>
            <p:nvPr/>
          </p:nvSpPr>
          <p:spPr bwMode="auto">
            <a:xfrm>
              <a:off x="2608" y="2024"/>
              <a:ext cx="1815" cy="1043"/>
            </a:xfrm>
            <a:prstGeom prst="pie">
              <a:avLst/>
            </a:prstGeom>
            <a:solidFill>
              <a:srgbClr val="FF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5369" name="Object 35"/>
            <p:cNvGraphicFramePr>
              <a:graphicFrameLocks noChangeAspect="1"/>
            </p:cNvGraphicFramePr>
            <p:nvPr/>
          </p:nvGraphicFramePr>
          <p:xfrm>
            <a:off x="3243" y="2205"/>
            <a:ext cx="611" cy="701"/>
          </p:xfrm>
          <a:graphic>
            <a:graphicData uri="http://schemas.openxmlformats.org/presentationml/2006/ole">
              <p:oleObj spid="_x0000_s10309" name="Формула" r:id="rId10" imgW="291973" imgH="393529" progId="Equation.3">
                <p:embed/>
              </p:oleObj>
            </a:graphicData>
          </a:graphic>
        </p:graphicFrame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164388" y="4005263"/>
            <a:ext cx="1979612" cy="1584325"/>
            <a:chOff x="4513" y="2432"/>
            <a:chExt cx="1247" cy="999"/>
          </a:xfrm>
        </p:grpSpPr>
        <p:sp>
          <p:nvSpPr>
            <p:cNvPr id="15380" name="AutoShape 37"/>
            <p:cNvSpPr>
              <a:spLocks noChangeArrowheads="1"/>
            </p:cNvSpPr>
            <p:nvPr/>
          </p:nvSpPr>
          <p:spPr bwMode="auto">
            <a:xfrm>
              <a:off x="4513" y="2432"/>
              <a:ext cx="1247" cy="999"/>
            </a:xfrm>
            <a:prstGeom prst="hexagon">
              <a:avLst/>
            </a:prstGeom>
            <a:solidFill>
              <a:srgbClr val="FF99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5368" name="Object 38"/>
            <p:cNvGraphicFramePr>
              <a:graphicFrameLocks noChangeAspect="1"/>
            </p:cNvGraphicFramePr>
            <p:nvPr/>
          </p:nvGraphicFramePr>
          <p:xfrm>
            <a:off x="4921" y="2568"/>
            <a:ext cx="552" cy="590"/>
          </p:xfrm>
          <a:graphic>
            <a:graphicData uri="http://schemas.openxmlformats.org/presentationml/2006/ole">
              <p:oleObj spid="_x0000_s10310" name="Формула" r:id="rId11" imgW="368140" imgH="393529" progId="Equation.3">
                <p:embed/>
              </p:oleObj>
            </a:graphicData>
          </a:graphic>
        </p:graphicFrame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7667625" y="549275"/>
            <a:ext cx="1763713" cy="1512888"/>
            <a:chOff x="4649" y="300"/>
            <a:chExt cx="1111" cy="953"/>
          </a:xfrm>
        </p:grpSpPr>
        <p:sp>
          <p:nvSpPr>
            <p:cNvPr id="15379" name="AutoShape 39"/>
            <p:cNvSpPr>
              <a:spLocks noChangeArrowheads="1"/>
            </p:cNvSpPr>
            <p:nvPr/>
          </p:nvSpPr>
          <p:spPr bwMode="auto">
            <a:xfrm>
              <a:off x="4649" y="300"/>
              <a:ext cx="1111" cy="953"/>
            </a:xfrm>
            <a:prstGeom prst="star32">
              <a:avLst>
                <a:gd name="adj" fmla="val 375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5367" name="Object 40"/>
            <p:cNvGraphicFramePr>
              <a:graphicFrameLocks noChangeAspect="1"/>
            </p:cNvGraphicFramePr>
            <p:nvPr/>
          </p:nvGraphicFramePr>
          <p:xfrm>
            <a:off x="4972" y="346"/>
            <a:ext cx="474" cy="816"/>
          </p:xfrm>
          <a:graphic>
            <a:graphicData uri="http://schemas.openxmlformats.org/presentationml/2006/ole">
              <p:oleObj spid="_x0000_s10311" name="Формула" r:id="rId12" imgW="228501" imgH="393529" progId="Equation.3">
                <p:embed/>
              </p:oleObj>
            </a:graphicData>
          </a:graphic>
        </p:graphicFrame>
      </p:grpSp>
      <p:pic>
        <p:nvPicPr>
          <p:cNvPr id="24" name="Рисунок 79" descr="сова.png"/>
          <p:cNvPicPr>
            <a:picLocks noChangeAspect="1"/>
          </p:cNvPicPr>
          <p:nvPr/>
        </p:nvPicPr>
        <p:blipFill>
          <a:blip r:embed="rId1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127776" y="620688"/>
            <a:ext cx="201622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0243 -0.0368 L -0.48038 -0.341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-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8.33333E-7 -2.22222E-6 L -0.2441 0.01042 " pathEditMode="relative" ptsTypes="AA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158 0.02639 L -0.13386 0.3939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4115 0.04722 L -0.54514 0.6351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573 0.08402 L -0.00573 0.1891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3110SlideId27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256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Тема Office</vt:lpstr>
      <vt:lpstr>Формула</vt:lpstr>
      <vt:lpstr>Уравнение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123</cp:lastModifiedBy>
  <cp:revision>44</cp:revision>
  <dcterms:created xsi:type="dcterms:W3CDTF">2020-01-17T17:24:03Z</dcterms:created>
  <dcterms:modified xsi:type="dcterms:W3CDTF">2021-03-14T18:41:15Z</dcterms:modified>
</cp:coreProperties>
</file>