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7" r:id="rId2"/>
    <p:sldId id="259" r:id="rId3"/>
    <p:sldId id="271" r:id="rId4"/>
    <p:sldId id="269" r:id="rId5"/>
    <p:sldId id="272" r:id="rId6"/>
    <p:sldId id="268" r:id="rId7"/>
    <p:sldId id="258" r:id="rId8"/>
    <p:sldId id="260" r:id="rId9"/>
    <p:sldId id="275" r:id="rId10"/>
    <p:sldId id="261" r:id="rId11"/>
    <p:sldId id="267" r:id="rId12"/>
    <p:sldId id="276" r:id="rId13"/>
    <p:sldId id="277" r:id="rId14"/>
    <p:sldId id="278" r:id="rId15"/>
    <p:sldId id="279" r:id="rId16"/>
    <p:sldId id="280" r:id="rId17"/>
    <p:sldId id="281" r:id="rId18"/>
    <p:sldId id="286" r:id="rId19"/>
    <p:sldId id="287" r:id="rId20"/>
    <p:sldId id="288" r:id="rId21"/>
    <p:sldId id="266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0000000000001E-2"/>
          <c:y val="0.17926574803149664"/>
          <c:w val="0.71993225065616795"/>
          <c:h val="0.82073425196850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Брахмани</c:v>
                </c:pt>
                <c:pt idx="1">
                  <c:v>Кшатрії</c:v>
                </c:pt>
                <c:pt idx="2">
                  <c:v>Вайшья</c:v>
                </c:pt>
                <c:pt idx="3">
                  <c:v>Шудри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476B9-02F8-4471-8142-1AB95F43715C}" type="doc">
      <dgm:prSet loTypeId="urn:microsoft.com/office/officeart/2005/8/layout/hierarchy6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32397E6-A8FD-451A-BF6D-3DD3957803F6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ТИМУР </a:t>
          </a:r>
        </a:p>
      </dgm:t>
    </dgm:pt>
    <dgm:pt modelId="{5CF3EFDD-BDAA-4763-91B9-6C3C77B880EA}" type="parTrans" cxnId="{881DD6FE-68D6-4E99-A782-4A0071433788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97F4DC-4D36-48EA-8863-BC2FEE990BD5}" type="sibTrans" cxnId="{881DD6FE-68D6-4E99-A782-4A0071433788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8AC605-F2DE-480E-AB1C-8CF59DB9ADD4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ДЖИХАНГІР </a:t>
          </a:r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1356-1376</a:t>
          </a:r>
        </a:p>
      </dgm:t>
    </dgm:pt>
    <dgm:pt modelId="{DBF6F3DB-9BAD-4E5B-ADF5-461509D378B2}" type="parTrans" cxnId="{55A79D9D-BD41-4D1A-9D40-77E544B18CB3}">
      <dgm:prSet/>
      <dgm:spPr/>
      <dgm:t>
        <a:bodyPr/>
        <a:lstStyle/>
        <a:p>
          <a:pPr algn="ctr"/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345C70-29C8-47ED-9883-EEB9A3E8C015}" type="sibTrans" cxnId="{55A79D9D-BD41-4D1A-9D40-77E544B18CB3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244AE2-0BB1-4B4D-AE51-723565E7075C}">
      <dgm:prSet phldrT="[Текст]" custT="1"/>
      <dgm:spPr>
        <a:solidFill>
          <a:srgbClr val="FFFF66"/>
        </a:solidFill>
      </dgm:spPr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МУХАМЕД - СУЛТАН</a:t>
          </a:r>
        </a:p>
      </dgm:t>
    </dgm:pt>
    <dgm:pt modelId="{91C79271-B503-4C9F-A3C9-BBE780E71B20}" type="parTrans" cxnId="{6C4FBC4B-7156-4516-A74F-F3B2C8315B46}">
      <dgm:prSet/>
      <dgm:spPr/>
      <dgm:t>
        <a:bodyPr/>
        <a:lstStyle/>
        <a:p>
          <a:pPr algn="ctr"/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22E690-C5DE-4D95-900C-970BBB9B5F89}" type="sibTrans" cxnId="{6C4FBC4B-7156-4516-A74F-F3B2C8315B46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6E00F4-7825-4122-9585-BE2E26BA925C}">
      <dgm:prSet phldrT="[Текст]" custT="1"/>
      <dgm:spPr>
        <a:solidFill>
          <a:srgbClr val="FFFF66"/>
        </a:solidFill>
      </dgm:spPr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ПИР - МУХАМЕД</a:t>
          </a:r>
        </a:p>
      </dgm:t>
    </dgm:pt>
    <dgm:pt modelId="{EDC59925-55C0-446D-99B7-FE48C6CF5C4C}" type="parTrans" cxnId="{B9EA2151-7E6A-40B4-8B31-C764CDACB35E}">
      <dgm:prSet/>
      <dgm:spPr/>
      <dgm:t>
        <a:bodyPr/>
        <a:lstStyle/>
        <a:p>
          <a:pPr algn="ctr"/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C75672-6122-4072-AC13-8F8A08D5A275}" type="sibTrans" cxnId="{B9EA2151-7E6A-40B4-8B31-C764CDACB35E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ED262F-7964-4204-9129-485BFD2FEA92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ОМАР-ШЕЙХ 1355-1393</a:t>
          </a:r>
        </a:p>
      </dgm:t>
    </dgm:pt>
    <dgm:pt modelId="{42CB49F0-D3AC-478C-9828-C7EBF08D29A8}" type="parTrans" cxnId="{B43B4526-CD96-440A-9B92-2356D36A734D}">
      <dgm:prSet/>
      <dgm:spPr/>
      <dgm:t>
        <a:bodyPr/>
        <a:lstStyle/>
        <a:p>
          <a:pPr algn="ctr"/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30F8A3-A62C-463A-9A54-7FB92C42822A}" type="sibTrans" cxnId="{B43B4526-CD96-440A-9B92-2356D36A734D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ADD903-338F-4304-B04E-C59F178EB060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СУЛТАН - ХУСЕЙН</a:t>
          </a:r>
        </a:p>
      </dgm:t>
    </dgm:pt>
    <dgm:pt modelId="{296277AC-35AB-4B04-8DBD-6D1EAAFA608E}" type="parTrans" cxnId="{AE9D32AD-3E03-4E77-ABB3-55332A24291D}">
      <dgm:prSet/>
      <dgm:spPr/>
      <dgm:t>
        <a:bodyPr/>
        <a:lstStyle/>
        <a:p>
          <a:pPr algn="ctr"/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2797EF-AA34-4875-8746-A2324A4CABD6}" type="sibTrans" cxnId="{AE9D32AD-3E03-4E77-ABB3-55332A24291D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14BD6C-24C0-4853-BC33-3322C3D9E0E7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МІРАНШАХ</a:t>
          </a:r>
        </a:p>
      </dgm:t>
    </dgm:pt>
    <dgm:pt modelId="{4F86420A-707F-465E-9A18-BF503C4FBC62}" type="parTrans" cxnId="{025B2A0A-670F-40A1-B9F2-D896BAF22284}">
      <dgm:prSet/>
      <dgm:spPr/>
      <dgm:t>
        <a:bodyPr/>
        <a:lstStyle/>
        <a:p>
          <a:pPr algn="ctr"/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2CD0A1-1C64-4F6E-8377-1EECB36DC744}" type="sibTrans" cxnId="{025B2A0A-670F-40A1-B9F2-D896BAF22284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D12F50-DB39-4EDE-91EE-FDE540669BF1}">
      <dgm:prSet phldrT="[Текст]" custT="1"/>
      <dgm:spPr/>
      <dgm:t>
        <a:bodyPr/>
        <a:lstStyle/>
        <a:p>
          <a:pPr algn="ctr"/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АГА - БЕКИ (ДОЧКА)</a:t>
          </a:r>
        </a:p>
        <a:p>
          <a:pPr algn="ctr"/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D8AE9E-CE95-4F39-B3AB-1456189385C4}" type="parTrans" cxnId="{3DAA038E-2E00-4227-9914-C4BA73FD2ECD}">
      <dgm:prSet/>
      <dgm:spPr/>
      <dgm:t>
        <a:bodyPr/>
        <a:lstStyle/>
        <a:p>
          <a:pPr algn="ctr"/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1D7EEA-ED99-45C2-8589-DCA3C77BF9DE}" type="sibTrans" cxnId="{3DAA038E-2E00-4227-9914-C4BA73FD2ECD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9DE9C8-6E67-4488-A92E-118F5BC4BA91}">
      <dgm:prSet custT="1"/>
      <dgm:spPr/>
      <dgm:t>
        <a:bodyPr/>
        <a:lstStyle/>
        <a:p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ШАНФУР 1377-1446</a:t>
          </a:r>
        </a:p>
      </dgm:t>
    </dgm:pt>
    <dgm:pt modelId="{7E17CDA9-7A7E-4EC5-A6B4-26E990AC60D7}" type="parTrans" cxnId="{2E937314-C43F-4845-A914-D3A232D08FCD}">
      <dgm:prSet/>
      <dgm:spPr/>
      <dgm:t>
        <a:bodyPr/>
        <a:lstStyle/>
        <a:p>
          <a:pPr algn="ctr"/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3CC5F2-0D4D-4B8B-A821-875D097D0DAA}" type="sibTrans" cxnId="{2E937314-C43F-4845-A914-D3A232D08FCD}">
      <dgm:prSet/>
      <dgm:spPr/>
      <dgm:t>
        <a:bodyPr/>
        <a:lstStyle/>
        <a:p>
          <a:pPr algn="ctr"/>
          <a:endParaRPr lang="ru-RU" sz="14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843C1F-08FF-4618-B2AA-2D97BBA59A75}" type="pres">
      <dgm:prSet presAssocID="{CCF476B9-02F8-4471-8142-1AB95F43715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75BB76-274C-475C-8CFF-D348A9D3EA9B}" type="pres">
      <dgm:prSet presAssocID="{CCF476B9-02F8-4471-8142-1AB95F43715C}" presName="hierFlow" presStyleCnt="0"/>
      <dgm:spPr/>
    </dgm:pt>
    <dgm:pt modelId="{60844EDB-ECBA-4C74-9EA3-184503A6454C}" type="pres">
      <dgm:prSet presAssocID="{CCF476B9-02F8-4471-8142-1AB95F43715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F598460-EE27-4823-8026-0C5B04DA7BCB}" type="pres">
      <dgm:prSet presAssocID="{F32397E6-A8FD-451A-BF6D-3DD3957803F6}" presName="Name14" presStyleCnt="0"/>
      <dgm:spPr/>
    </dgm:pt>
    <dgm:pt modelId="{189492F9-1DAA-483C-B3EB-F1236212C212}" type="pres">
      <dgm:prSet presAssocID="{F32397E6-A8FD-451A-BF6D-3DD3957803F6}" presName="level1Shape" presStyleLbl="node0" presStyleIdx="0" presStyleCnt="1" custScaleX="168407" custLinFactNeighborX="845" custLinFactNeighborY="-1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7045B8-3C6C-4531-AFF4-95B50B4BF21B}" type="pres">
      <dgm:prSet presAssocID="{F32397E6-A8FD-451A-BF6D-3DD3957803F6}" presName="hierChild2" presStyleCnt="0"/>
      <dgm:spPr/>
    </dgm:pt>
    <dgm:pt modelId="{6002F46E-83A2-45C3-B5E5-FF0AE814FB8A}" type="pres">
      <dgm:prSet presAssocID="{DBF6F3DB-9BAD-4E5B-ADF5-461509D378B2}" presName="Name19" presStyleLbl="parChTrans1D2" presStyleIdx="0" presStyleCnt="5"/>
      <dgm:spPr/>
      <dgm:t>
        <a:bodyPr/>
        <a:lstStyle/>
        <a:p>
          <a:endParaRPr lang="ru-RU"/>
        </a:p>
      </dgm:t>
    </dgm:pt>
    <dgm:pt modelId="{EE5AC4AF-25C7-4442-93AB-363B89163862}" type="pres">
      <dgm:prSet presAssocID="{6F8AC605-F2DE-480E-AB1C-8CF59DB9ADD4}" presName="Name21" presStyleCnt="0"/>
      <dgm:spPr/>
    </dgm:pt>
    <dgm:pt modelId="{305C5B91-0E02-4D96-974C-A6E533DD4FF7}" type="pres">
      <dgm:prSet presAssocID="{6F8AC605-F2DE-480E-AB1C-8CF59DB9ADD4}" presName="level2Shape" presStyleLbl="node2" presStyleIdx="0" presStyleCnt="5" custScaleX="145890"/>
      <dgm:spPr/>
      <dgm:t>
        <a:bodyPr/>
        <a:lstStyle/>
        <a:p>
          <a:endParaRPr lang="ru-RU"/>
        </a:p>
      </dgm:t>
    </dgm:pt>
    <dgm:pt modelId="{018ACB4B-A1E3-4DD8-9DAF-C7DBBD4B68FF}" type="pres">
      <dgm:prSet presAssocID="{6F8AC605-F2DE-480E-AB1C-8CF59DB9ADD4}" presName="hierChild3" presStyleCnt="0"/>
      <dgm:spPr/>
    </dgm:pt>
    <dgm:pt modelId="{848DEC03-369A-4E0E-9FD9-ACB0A260ACF0}" type="pres">
      <dgm:prSet presAssocID="{91C79271-B503-4C9F-A3C9-BBE780E71B20}" presName="Name19" presStyleLbl="parChTrans1D3" presStyleIdx="0" presStyleCnt="3"/>
      <dgm:spPr/>
      <dgm:t>
        <a:bodyPr/>
        <a:lstStyle/>
        <a:p>
          <a:endParaRPr lang="ru-RU"/>
        </a:p>
      </dgm:t>
    </dgm:pt>
    <dgm:pt modelId="{00DA5F67-55A7-42A7-81F4-714E355D3D41}" type="pres">
      <dgm:prSet presAssocID="{38244AE2-0BB1-4B4D-AE51-723565E7075C}" presName="Name21" presStyleCnt="0"/>
      <dgm:spPr/>
    </dgm:pt>
    <dgm:pt modelId="{09D20199-650C-4FC3-9A4F-2228736CABEE}" type="pres">
      <dgm:prSet presAssocID="{38244AE2-0BB1-4B4D-AE51-723565E7075C}" presName="level2Shape" presStyleLbl="node3" presStyleIdx="0" presStyleCnt="3" custScaleX="124157"/>
      <dgm:spPr/>
      <dgm:t>
        <a:bodyPr/>
        <a:lstStyle/>
        <a:p>
          <a:endParaRPr lang="ru-RU"/>
        </a:p>
      </dgm:t>
    </dgm:pt>
    <dgm:pt modelId="{FC7A8E7A-0061-42B2-BC66-DD44C1AE61E7}" type="pres">
      <dgm:prSet presAssocID="{38244AE2-0BB1-4B4D-AE51-723565E7075C}" presName="hierChild3" presStyleCnt="0"/>
      <dgm:spPr/>
    </dgm:pt>
    <dgm:pt modelId="{73BDD4AD-C161-43AB-9D79-7E73CC2FC725}" type="pres">
      <dgm:prSet presAssocID="{EDC59925-55C0-446D-99B7-FE48C6CF5C4C}" presName="Name19" presStyleLbl="parChTrans1D3" presStyleIdx="1" presStyleCnt="3"/>
      <dgm:spPr/>
      <dgm:t>
        <a:bodyPr/>
        <a:lstStyle/>
        <a:p>
          <a:endParaRPr lang="ru-RU"/>
        </a:p>
      </dgm:t>
    </dgm:pt>
    <dgm:pt modelId="{B5E73B88-2DD2-490D-A396-420866E000D1}" type="pres">
      <dgm:prSet presAssocID="{356E00F4-7825-4122-9585-BE2E26BA925C}" presName="Name21" presStyleCnt="0"/>
      <dgm:spPr/>
    </dgm:pt>
    <dgm:pt modelId="{7AFD8E93-6E34-4E8F-BBA1-51C37C491623}" type="pres">
      <dgm:prSet presAssocID="{356E00F4-7825-4122-9585-BE2E26BA925C}" presName="level2Shape" presStyleLbl="node3" presStyleIdx="1" presStyleCnt="3" custScaleX="127641"/>
      <dgm:spPr/>
      <dgm:t>
        <a:bodyPr/>
        <a:lstStyle/>
        <a:p>
          <a:endParaRPr lang="ru-RU"/>
        </a:p>
      </dgm:t>
    </dgm:pt>
    <dgm:pt modelId="{798FCF20-4E3B-4FB7-AAD1-1637E89ADD12}" type="pres">
      <dgm:prSet presAssocID="{356E00F4-7825-4122-9585-BE2E26BA925C}" presName="hierChild3" presStyleCnt="0"/>
      <dgm:spPr/>
    </dgm:pt>
    <dgm:pt modelId="{01EEEB3F-5AA3-4835-BF89-9EFAED3D30F6}" type="pres">
      <dgm:prSet presAssocID="{42CB49F0-D3AC-478C-9828-C7EBF08D29A8}" presName="Name19" presStyleLbl="parChTrans1D2" presStyleIdx="1" presStyleCnt="5"/>
      <dgm:spPr/>
      <dgm:t>
        <a:bodyPr/>
        <a:lstStyle/>
        <a:p>
          <a:endParaRPr lang="ru-RU"/>
        </a:p>
      </dgm:t>
    </dgm:pt>
    <dgm:pt modelId="{9768C982-EB5B-4EE3-B64B-7F15D21F6300}" type="pres">
      <dgm:prSet presAssocID="{DDED262F-7964-4204-9129-485BFD2FEA92}" presName="Name21" presStyleCnt="0"/>
      <dgm:spPr/>
    </dgm:pt>
    <dgm:pt modelId="{9445A853-4A04-4261-8443-B50DE6E8D0DF}" type="pres">
      <dgm:prSet presAssocID="{DDED262F-7964-4204-9129-485BFD2FEA92}" presName="level2Shape" presStyleLbl="node2" presStyleIdx="1" presStyleCnt="5" custScaleX="137819"/>
      <dgm:spPr/>
      <dgm:t>
        <a:bodyPr/>
        <a:lstStyle/>
        <a:p>
          <a:endParaRPr lang="ru-RU"/>
        </a:p>
      </dgm:t>
    </dgm:pt>
    <dgm:pt modelId="{F05B93D2-4E2E-4146-9429-70AE712C313D}" type="pres">
      <dgm:prSet presAssocID="{DDED262F-7964-4204-9129-485BFD2FEA92}" presName="hierChild3" presStyleCnt="0"/>
      <dgm:spPr/>
    </dgm:pt>
    <dgm:pt modelId="{05AF22ED-0749-420F-888E-2826A380A222}" type="pres">
      <dgm:prSet presAssocID="{7E17CDA9-7A7E-4EC5-A6B4-26E990AC60D7}" presName="Name19" presStyleLbl="parChTrans1D2" presStyleIdx="2" presStyleCnt="5"/>
      <dgm:spPr/>
      <dgm:t>
        <a:bodyPr/>
        <a:lstStyle/>
        <a:p>
          <a:endParaRPr lang="ru-RU"/>
        </a:p>
      </dgm:t>
    </dgm:pt>
    <dgm:pt modelId="{AE32F0D2-99B7-4D9C-8E26-7553DF9E713E}" type="pres">
      <dgm:prSet presAssocID="{6E9DE9C8-6E67-4488-A92E-118F5BC4BA91}" presName="Name21" presStyleCnt="0"/>
      <dgm:spPr/>
    </dgm:pt>
    <dgm:pt modelId="{7208E42B-BE85-4E4C-B21F-7741A4D2266F}" type="pres">
      <dgm:prSet presAssocID="{6E9DE9C8-6E67-4488-A92E-118F5BC4BA91}" presName="level2Shape" presStyleLbl="node2" presStyleIdx="2" presStyleCnt="5" custScaleX="129717"/>
      <dgm:spPr/>
      <dgm:t>
        <a:bodyPr/>
        <a:lstStyle/>
        <a:p>
          <a:endParaRPr lang="ru-RU"/>
        </a:p>
      </dgm:t>
    </dgm:pt>
    <dgm:pt modelId="{1419BF5D-49F9-4DBE-B19D-2EF05D5AF8B1}" type="pres">
      <dgm:prSet presAssocID="{6E9DE9C8-6E67-4488-A92E-118F5BC4BA91}" presName="hierChild3" presStyleCnt="0"/>
      <dgm:spPr/>
    </dgm:pt>
    <dgm:pt modelId="{5D338052-3BE0-4718-88D1-ADA90B0B7226}" type="pres">
      <dgm:prSet presAssocID="{4F86420A-707F-465E-9A18-BF503C4FBC62}" presName="Name19" presStyleLbl="parChTrans1D2" presStyleIdx="3" presStyleCnt="5"/>
      <dgm:spPr/>
      <dgm:t>
        <a:bodyPr/>
        <a:lstStyle/>
        <a:p>
          <a:endParaRPr lang="ru-RU"/>
        </a:p>
      </dgm:t>
    </dgm:pt>
    <dgm:pt modelId="{7C80E4B5-1079-4A5C-A4D1-3812A7A775F7}" type="pres">
      <dgm:prSet presAssocID="{3B14BD6C-24C0-4853-BC33-3322C3D9E0E7}" presName="Name21" presStyleCnt="0"/>
      <dgm:spPr/>
    </dgm:pt>
    <dgm:pt modelId="{8E691159-355C-453D-A1F0-A9B963421F4E}" type="pres">
      <dgm:prSet presAssocID="{3B14BD6C-24C0-4853-BC33-3322C3D9E0E7}" presName="level2Shape" presStyleLbl="node2" presStyleIdx="3" presStyleCnt="5"/>
      <dgm:spPr/>
      <dgm:t>
        <a:bodyPr/>
        <a:lstStyle/>
        <a:p>
          <a:endParaRPr lang="ru-RU"/>
        </a:p>
      </dgm:t>
    </dgm:pt>
    <dgm:pt modelId="{CD980074-6D49-4BDB-9B15-269792BC6EDC}" type="pres">
      <dgm:prSet presAssocID="{3B14BD6C-24C0-4853-BC33-3322C3D9E0E7}" presName="hierChild3" presStyleCnt="0"/>
      <dgm:spPr/>
    </dgm:pt>
    <dgm:pt modelId="{FE3EBDC6-B419-4F3C-A31E-6E5C223D4741}" type="pres">
      <dgm:prSet presAssocID="{7BD8AE9E-CE95-4F39-B3AB-1456189385C4}" presName="Name19" presStyleLbl="parChTrans1D2" presStyleIdx="4" presStyleCnt="5"/>
      <dgm:spPr/>
      <dgm:t>
        <a:bodyPr/>
        <a:lstStyle/>
        <a:p>
          <a:endParaRPr lang="ru-RU"/>
        </a:p>
      </dgm:t>
    </dgm:pt>
    <dgm:pt modelId="{BE9DD8E0-28D5-43A5-997C-1F251E785886}" type="pres">
      <dgm:prSet presAssocID="{05D12F50-DB39-4EDE-91EE-FDE540669BF1}" presName="Name21" presStyleCnt="0"/>
      <dgm:spPr/>
    </dgm:pt>
    <dgm:pt modelId="{EB4FF03C-A5EE-4017-8C37-9B95BE10CA11}" type="pres">
      <dgm:prSet presAssocID="{05D12F50-DB39-4EDE-91EE-FDE540669BF1}" presName="level2Shape" presStyleLbl="node2" presStyleIdx="4" presStyleCnt="5" custScaleX="120003" custScaleY="68753"/>
      <dgm:spPr/>
      <dgm:t>
        <a:bodyPr/>
        <a:lstStyle/>
        <a:p>
          <a:endParaRPr lang="ru-RU"/>
        </a:p>
      </dgm:t>
    </dgm:pt>
    <dgm:pt modelId="{2E263BB4-B76D-4DEE-8EDE-1D66E3AA65F7}" type="pres">
      <dgm:prSet presAssocID="{05D12F50-DB39-4EDE-91EE-FDE540669BF1}" presName="hierChild3" presStyleCnt="0"/>
      <dgm:spPr/>
    </dgm:pt>
    <dgm:pt modelId="{4EF53813-090F-4E0D-A8D2-AAE5B557C266}" type="pres">
      <dgm:prSet presAssocID="{296277AC-35AB-4B04-8DBD-6D1EAAFA608E}" presName="Name19" presStyleLbl="parChTrans1D3" presStyleIdx="2" presStyleCnt="3"/>
      <dgm:spPr/>
      <dgm:t>
        <a:bodyPr/>
        <a:lstStyle/>
        <a:p>
          <a:endParaRPr lang="ru-RU"/>
        </a:p>
      </dgm:t>
    </dgm:pt>
    <dgm:pt modelId="{1FB27F9D-6EA0-4D90-B7C9-CD9F0A7B05F0}" type="pres">
      <dgm:prSet presAssocID="{2DADD903-338F-4304-B04E-C59F178EB060}" presName="Name21" presStyleCnt="0"/>
      <dgm:spPr/>
    </dgm:pt>
    <dgm:pt modelId="{BAE50579-0E5E-46CC-A70B-82C5DF7CA1C4}" type="pres">
      <dgm:prSet presAssocID="{2DADD903-338F-4304-B04E-C59F178EB060}" presName="level2Shape" presStyleLbl="node3" presStyleIdx="2" presStyleCnt="3"/>
      <dgm:spPr/>
      <dgm:t>
        <a:bodyPr/>
        <a:lstStyle/>
        <a:p>
          <a:endParaRPr lang="ru-RU"/>
        </a:p>
      </dgm:t>
    </dgm:pt>
    <dgm:pt modelId="{D2C4B60F-8308-4C34-8B61-56D771AB0D95}" type="pres">
      <dgm:prSet presAssocID="{2DADD903-338F-4304-B04E-C59F178EB060}" presName="hierChild3" presStyleCnt="0"/>
      <dgm:spPr/>
    </dgm:pt>
    <dgm:pt modelId="{2954E224-34AB-484E-BD9D-64F0E4E87ADF}" type="pres">
      <dgm:prSet presAssocID="{CCF476B9-02F8-4471-8142-1AB95F43715C}" presName="bgShapesFlow" presStyleCnt="0"/>
      <dgm:spPr/>
    </dgm:pt>
  </dgm:ptLst>
  <dgm:cxnLst>
    <dgm:cxn modelId="{3426E449-AE70-4E7B-B54F-E6205493E8DD}" type="presOf" srcId="{DDED262F-7964-4204-9129-485BFD2FEA92}" destId="{9445A853-4A04-4261-8443-B50DE6E8D0DF}" srcOrd="0" destOrd="0" presId="urn:microsoft.com/office/officeart/2005/8/layout/hierarchy6"/>
    <dgm:cxn modelId="{A7533A21-5742-46B1-A579-125E97FA68D4}" type="presOf" srcId="{356E00F4-7825-4122-9585-BE2E26BA925C}" destId="{7AFD8E93-6E34-4E8F-BBA1-51C37C491623}" srcOrd="0" destOrd="0" presId="urn:microsoft.com/office/officeart/2005/8/layout/hierarchy6"/>
    <dgm:cxn modelId="{1F4FEE38-825D-4A74-87B4-64FD3FE68646}" type="presOf" srcId="{2DADD903-338F-4304-B04E-C59F178EB060}" destId="{BAE50579-0E5E-46CC-A70B-82C5DF7CA1C4}" srcOrd="0" destOrd="0" presId="urn:microsoft.com/office/officeart/2005/8/layout/hierarchy6"/>
    <dgm:cxn modelId="{AE9D32AD-3E03-4E77-ABB3-55332A24291D}" srcId="{05D12F50-DB39-4EDE-91EE-FDE540669BF1}" destId="{2DADD903-338F-4304-B04E-C59F178EB060}" srcOrd="0" destOrd="0" parTransId="{296277AC-35AB-4B04-8DBD-6D1EAAFA608E}" sibTransId="{3D2797EF-AA34-4875-8746-A2324A4CABD6}"/>
    <dgm:cxn modelId="{B43B4526-CD96-440A-9B92-2356D36A734D}" srcId="{F32397E6-A8FD-451A-BF6D-3DD3957803F6}" destId="{DDED262F-7964-4204-9129-485BFD2FEA92}" srcOrd="1" destOrd="0" parTransId="{42CB49F0-D3AC-478C-9828-C7EBF08D29A8}" sibTransId="{8730F8A3-A62C-463A-9A54-7FB92C42822A}"/>
    <dgm:cxn modelId="{9D8DD7B2-61AF-4C5D-81CE-6B47236FB140}" type="presOf" srcId="{4F86420A-707F-465E-9A18-BF503C4FBC62}" destId="{5D338052-3BE0-4718-88D1-ADA90B0B7226}" srcOrd="0" destOrd="0" presId="urn:microsoft.com/office/officeart/2005/8/layout/hierarchy6"/>
    <dgm:cxn modelId="{801F1DE2-B46F-442F-B065-8CE9D4AC04CE}" type="presOf" srcId="{7BD8AE9E-CE95-4F39-B3AB-1456189385C4}" destId="{FE3EBDC6-B419-4F3C-A31E-6E5C223D4741}" srcOrd="0" destOrd="0" presId="urn:microsoft.com/office/officeart/2005/8/layout/hierarchy6"/>
    <dgm:cxn modelId="{55A79D9D-BD41-4D1A-9D40-77E544B18CB3}" srcId="{F32397E6-A8FD-451A-BF6D-3DD3957803F6}" destId="{6F8AC605-F2DE-480E-AB1C-8CF59DB9ADD4}" srcOrd="0" destOrd="0" parTransId="{DBF6F3DB-9BAD-4E5B-ADF5-461509D378B2}" sibTransId="{87345C70-29C8-47ED-9883-EEB9A3E8C015}"/>
    <dgm:cxn modelId="{3DAA038E-2E00-4227-9914-C4BA73FD2ECD}" srcId="{F32397E6-A8FD-451A-BF6D-3DD3957803F6}" destId="{05D12F50-DB39-4EDE-91EE-FDE540669BF1}" srcOrd="4" destOrd="0" parTransId="{7BD8AE9E-CE95-4F39-B3AB-1456189385C4}" sibTransId="{0E1D7EEA-ED99-45C2-8589-DCA3C77BF9DE}"/>
    <dgm:cxn modelId="{69441E19-C112-4694-BB7C-B47EFBF24F66}" type="presOf" srcId="{6E9DE9C8-6E67-4488-A92E-118F5BC4BA91}" destId="{7208E42B-BE85-4E4C-B21F-7741A4D2266F}" srcOrd="0" destOrd="0" presId="urn:microsoft.com/office/officeart/2005/8/layout/hierarchy6"/>
    <dgm:cxn modelId="{3942E12C-9BFD-4146-ADEE-5C9E7692736D}" type="presOf" srcId="{42CB49F0-D3AC-478C-9828-C7EBF08D29A8}" destId="{01EEEB3F-5AA3-4835-BF89-9EFAED3D30F6}" srcOrd="0" destOrd="0" presId="urn:microsoft.com/office/officeart/2005/8/layout/hierarchy6"/>
    <dgm:cxn modelId="{7F08ACB1-D087-4326-8401-234DEE098E5A}" type="presOf" srcId="{296277AC-35AB-4B04-8DBD-6D1EAAFA608E}" destId="{4EF53813-090F-4E0D-A8D2-AAE5B557C266}" srcOrd="0" destOrd="0" presId="urn:microsoft.com/office/officeart/2005/8/layout/hierarchy6"/>
    <dgm:cxn modelId="{6C4FBC4B-7156-4516-A74F-F3B2C8315B46}" srcId="{6F8AC605-F2DE-480E-AB1C-8CF59DB9ADD4}" destId="{38244AE2-0BB1-4B4D-AE51-723565E7075C}" srcOrd="0" destOrd="0" parTransId="{91C79271-B503-4C9F-A3C9-BBE780E71B20}" sibTransId="{D022E690-C5DE-4D95-900C-970BBB9B5F89}"/>
    <dgm:cxn modelId="{8179D709-6E68-45BD-B86D-BA0CEE6D34DE}" type="presOf" srcId="{CCF476B9-02F8-4471-8142-1AB95F43715C}" destId="{8B843C1F-08FF-4618-B2AA-2D97BBA59A75}" srcOrd="0" destOrd="0" presId="urn:microsoft.com/office/officeart/2005/8/layout/hierarchy6"/>
    <dgm:cxn modelId="{DD8E3BF9-72AC-408D-9CF4-61A6399AE37D}" type="presOf" srcId="{7E17CDA9-7A7E-4EC5-A6B4-26E990AC60D7}" destId="{05AF22ED-0749-420F-888E-2826A380A222}" srcOrd="0" destOrd="0" presId="urn:microsoft.com/office/officeart/2005/8/layout/hierarchy6"/>
    <dgm:cxn modelId="{881DD6FE-68D6-4E99-A782-4A0071433788}" srcId="{CCF476B9-02F8-4471-8142-1AB95F43715C}" destId="{F32397E6-A8FD-451A-BF6D-3DD3957803F6}" srcOrd="0" destOrd="0" parTransId="{5CF3EFDD-BDAA-4763-91B9-6C3C77B880EA}" sibTransId="{0F97F4DC-4D36-48EA-8863-BC2FEE990BD5}"/>
    <dgm:cxn modelId="{88031B30-70B6-4550-9F59-C439D1E60538}" type="presOf" srcId="{38244AE2-0BB1-4B4D-AE51-723565E7075C}" destId="{09D20199-650C-4FC3-9A4F-2228736CABEE}" srcOrd="0" destOrd="0" presId="urn:microsoft.com/office/officeart/2005/8/layout/hierarchy6"/>
    <dgm:cxn modelId="{A3D685F1-8C85-4161-A268-745C0585FD08}" type="presOf" srcId="{6F8AC605-F2DE-480E-AB1C-8CF59DB9ADD4}" destId="{305C5B91-0E02-4D96-974C-A6E533DD4FF7}" srcOrd="0" destOrd="0" presId="urn:microsoft.com/office/officeart/2005/8/layout/hierarchy6"/>
    <dgm:cxn modelId="{B9EA2151-7E6A-40B4-8B31-C764CDACB35E}" srcId="{6F8AC605-F2DE-480E-AB1C-8CF59DB9ADD4}" destId="{356E00F4-7825-4122-9585-BE2E26BA925C}" srcOrd="1" destOrd="0" parTransId="{EDC59925-55C0-446D-99B7-FE48C6CF5C4C}" sibTransId="{9BC75672-6122-4072-AC13-8F8A08D5A275}"/>
    <dgm:cxn modelId="{AFCBEA06-73C8-4114-A83D-867419273EEF}" type="presOf" srcId="{05D12F50-DB39-4EDE-91EE-FDE540669BF1}" destId="{EB4FF03C-A5EE-4017-8C37-9B95BE10CA11}" srcOrd="0" destOrd="0" presId="urn:microsoft.com/office/officeart/2005/8/layout/hierarchy6"/>
    <dgm:cxn modelId="{025B2A0A-670F-40A1-B9F2-D896BAF22284}" srcId="{F32397E6-A8FD-451A-BF6D-3DD3957803F6}" destId="{3B14BD6C-24C0-4853-BC33-3322C3D9E0E7}" srcOrd="3" destOrd="0" parTransId="{4F86420A-707F-465E-9A18-BF503C4FBC62}" sibTransId="{272CD0A1-1C64-4F6E-8377-1EECB36DC744}"/>
    <dgm:cxn modelId="{E602583C-C161-4107-AE1C-A96DED19C0CD}" type="presOf" srcId="{3B14BD6C-24C0-4853-BC33-3322C3D9E0E7}" destId="{8E691159-355C-453D-A1F0-A9B963421F4E}" srcOrd="0" destOrd="0" presId="urn:microsoft.com/office/officeart/2005/8/layout/hierarchy6"/>
    <dgm:cxn modelId="{2E937314-C43F-4845-A914-D3A232D08FCD}" srcId="{F32397E6-A8FD-451A-BF6D-3DD3957803F6}" destId="{6E9DE9C8-6E67-4488-A92E-118F5BC4BA91}" srcOrd="2" destOrd="0" parTransId="{7E17CDA9-7A7E-4EC5-A6B4-26E990AC60D7}" sibTransId="{F03CC5F2-0D4D-4B8B-A821-875D097D0DAA}"/>
    <dgm:cxn modelId="{444CBCE1-FDAF-4DC5-8FBF-9B8D8E1CBFED}" type="presOf" srcId="{EDC59925-55C0-446D-99B7-FE48C6CF5C4C}" destId="{73BDD4AD-C161-43AB-9D79-7E73CC2FC725}" srcOrd="0" destOrd="0" presId="urn:microsoft.com/office/officeart/2005/8/layout/hierarchy6"/>
    <dgm:cxn modelId="{8731C4A5-B938-4591-B912-4FEC922A3619}" type="presOf" srcId="{DBF6F3DB-9BAD-4E5B-ADF5-461509D378B2}" destId="{6002F46E-83A2-45C3-B5E5-FF0AE814FB8A}" srcOrd="0" destOrd="0" presId="urn:microsoft.com/office/officeart/2005/8/layout/hierarchy6"/>
    <dgm:cxn modelId="{5C3CC676-E923-45DE-91A8-3C4900821516}" type="presOf" srcId="{91C79271-B503-4C9F-A3C9-BBE780E71B20}" destId="{848DEC03-369A-4E0E-9FD9-ACB0A260ACF0}" srcOrd="0" destOrd="0" presId="urn:microsoft.com/office/officeart/2005/8/layout/hierarchy6"/>
    <dgm:cxn modelId="{4EF389DA-8D07-492F-AFF6-783680C483A4}" type="presOf" srcId="{F32397E6-A8FD-451A-BF6D-3DD3957803F6}" destId="{189492F9-1DAA-483C-B3EB-F1236212C212}" srcOrd="0" destOrd="0" presId="urn:microsoft.com/office/officeart/2005/8/layout/hierarchy6"/>
    <dgm:cxn modelId="{A42FFEE4-FC42-4C69-A664-90BE17A29C72}" type="presParOf" srcId="{8B843C1F-08FF-4618-B2AA-2D97BBA59A75}" destId="{E275BB76-274C-475C-8CFF-D348A9D3EA9B}" srcOrd="0" destOrd="0" presId="urn:microsoft.com/office/officeart/2005/8/layout/hierarchy6"/>
    <dgm:cxn modelId="{724A30B3-C00F-4830-9E5F-A432F907BF0C}" type="presParOf" srcId="{E275BB76-274C-475C-8CFF-D348A9D3EA9B}" destId="{60844EDB-ECBA-4C74-9EA3-184503A6454C}" srcOrd="0" destOrd="0" presId="urn:microsoft.com/office/officeart/2005/8/layout/hierarchy6"/>
    <dgm:cxn modelId="{38EF30A4-64D9-4C73-8C4A-8994525277D5}" type="presParOf" srcId="{60844EDB-ECBA-4C74-9EA3-184503A6454C}" destId="{2F598460-EE27-4823-8026-0C5B04DA7BCB}" srcOrd="0" destOrd="0" presId="urn:microsoft.com/office/officeart/2005/8/layout/hierarchy6"/>
    <dgm:cxn modelId="{A94456E3-A29C-428F-88C7-A017561D2600}" type="presParOf" srcId="{2F598460-EE27-4823-8026-0C5B04DA7BCB}" destId="{189492F9-1DAA-483C-B3EB-F1236212C212}" srcOrd="0" destOrd="0" presId="urn:microsoft.com/office/officeart/2005/8/layout/hierarchy6"/>
    <dgm:cxn modelId="{D25E808E-286F-438A-BEE4-FE2DE6D0279D}" type="presParOf" srcId="{2F598460-EE27-4823-8026-0C5B04DA7BCB}" destId="{EF7045B8-3C6C-4531-AFF4-95B50B4BF21B}" srcOrd="1" destOrd="0" presId="urn:microsoft.com/office/officeart/2005/8/layout/hierarchy6"/>
    <dgm:cxn modelId="{8D3A15BA-A1CE-4363-867F-4806A067A40E}" type="presParOf" srcId="{EF7045B8-3C6C-4531-AFF4-95B50B4BF21B}" destId="{6002F46E-83A2-45C3-B5E5-FF0AE814FB8A}" srcOrd="0" destOrd="0" presId="urn:microsoft.com/office/officeart/2005/8/layout/hierarchy6"/>
    <dgm:cxn modelId="{7219ABD7-A4D1-4221-B371-7BC12C2A32E1}" type="presParOf" srcId="{EF7045B8-3C6C-4531-AFF4-95B50B4BF21B}" destId="{EE5AC4AF-25C7-4442-93AB-363B89163862}" srcOrd="1" destOrd="0" presId="urn:microsoft.com/office/officeart/2005/8/layout/hierarchy6"/>
    <dgm:cxn modelId="{5E0D0848-DABC-4937-BD42-EDC8A53C2966}" type="presParOf" srcId="{EE5AC4AF-25C7-4442-93AB-363B89163862}" destId="{305C5B91-0E02-4D96-974C-A6E533DD4FF7}" srcOrd="0" destOrd="0" presId="urn:microsoft.com/office/officeart/2005/8/layout/hierarchy6"/>
    <dgm:cxn modelId="{DA27D67E-E824-41D3-B057-7D1DE9C01A66}" type="presParOf" srcId="{EE5AC4AF-25C7-4442-93AB-363B89163862}" destId="{018ACB4B-A1E3-4DD8-9DAF-C7DBBD4B68FF}" srcOrd="1" destOrd="0" presId="urn:microsoft.com/office/officeart/2005/8/layout/hierarchy6"/>
    <dgm:cxn modelId="{3C0731D7-766A-411E-8A91-7EE2FEAB5B99}" type="presParOf" srcId="{018ACB4B-A1E3-4DD8-9DAF-C7DBBD4B68FF}" destId="{848DEC03-369A-4E0E-9FD9-ACB0A260ACF0}" srcOrd="0" destOrd="0" presId="urn:microsoft.com/office/officeart/2005/8/layout/hierarchy6"/>
    <dgm:cxn modelId="{1AE1C75C-FF50-4146-8BCE-1BD269D22BBC}" type="presParOf" srcId="{018ACB4B-A1E3-4DD8-9DAF-C7DBBD4B68FF}" destId="{00DA5F67-55A7-42A7-81F4-714E355D3D41}" srcOrd="1" destOrd="0" presId="urn:microsoft.com/office/officeart/2005/8/layout/hierarchy6"/>
    <dgm:cxn modelId="{81DA7EAC-E1B8-4DCF-9B99-CA97123FA36C}" type="presParOf" srcId="{00DA5F67-55A7-42A7-81F4-714E355D3D41}" destId="{09D20199-650C-4FC3-9A4F-2228736CABEE}" srcOrd="0" destOrd="0" presId="urn:microsoft.com/office/officeart/2005/8/layout/hierarchy6"/>
    <dgm:cxn modelId="{0A2024C8-DCB6-4221-B5BB-E91CE4762362}" type="presParOf" srcId="{00DA5F67-55A7-42A7-81F4-714E355D3D41}" destId="{FC7A8E7A-0061-42B2-BC66-DD44C1AE61E7}" srcOrd="1" destOrd="0" presId="urn:microsoft.com/office/officeart/2005/8/layout/hierarchy6"/>
    <dgm:cxn modelId="{F7F7852E-ED82-484C-80E1-FE2F811FD56D}" type="presParOf" srcId="{018ACB4B-A1E3-4DD8-9DAF-C7DBBD4B68FF}" destId="{73BDD4AD-C161-43AB-9D79-7E73CC2FC725}" srcOrd="2" destOrd="0" presId="urn:microsoft.com/office/officeart/2005/8/layout/hierarchy6"/>
    <dgm:cxn modelId="{C54506D4-B9BC-4346-9CFF-69ADBABF0288}" type="presParOf" srcId="{018ACB4B-A1E3-4DD8-9DAF-C7DBBD4B68FF}" destId="{B5E73B88-2DD2-490D-A396-420866E000D1}" srcOrd="3" destOrd="0" presId="urn:microsoft.com/office/officeart/2005/8/layout/hierarchy6"/>
    <dgm:cxn modelId="{ED4C99F9-ACF4-42B5-9E69-192407F0B51B}" type="presParOf" srcId="{B5E73B88-2DD2-490D-A396-420866E000D1}" destId="{7AFD8E93-6E34-4E8F-BBA1-51C37C491623}" srcOrd="0" destOrd="0" presId="urn:microsoft.com/office/officeart/2005/8/layout/hierarchy6"/>
    <dgm:cxn modelId="{730AED65-1F32-411D-9D95-01AB7F18489A}" type="presParOf" srcId="{B5E73B88-2DD2-490D-A396-420866E000D1}" destId="{798FCF20-4E3B-4FB7-AAD1-1637E89ADD12}" srcOrd="1" destOrd="0" presId="urn:microsoft.com/office/officeart/2005/8/layout/hierarchy6"/>
    <dgm:cxn modelId="{2302E902-C34E-46C3-AE1D-378FB973EA1D}" type="presParOf" srcId="{EF7045B8-3C6C-4531-AFF4-95B50B4BF21B}" destId="{01EEEB3F-5AA3-4835-BF89-9EFAED3D30F6}" srcOrd="2" destOrd="0" presId="urn:microsoft.com/office/officeart/2005/8/layout/hierarchy6"/>
    <dgm:cxn modelId="{8E3AAC82-4AC7-4A47-80B5-2CBCEBB1C5ED}" type="presParOf" srcId="{EF7045B8-3C6C-4531-AFF4-95B50B4BF21B}" destId="{9768C982-EB5B-4EE3-B64B-7F15D21F6300}" srcOrd="3" destOrd="0" presId="urn:microsoft.com/office/officeart/2005/8/layout/hierarchy6"/>
    <dgm:cxn modelId="{42B43068-BBF1-44C3-9A0E-403FD9C65BAE}" type="presParOf" srcId="{9768C982-EB5B-4EE3-B64B-7F15D21F6300}" destId="{9445A853-4A04-4261-8443-B50DE6E8D0DF}" srcOrd="0" destOrd="0" presId="urn:microsoft.com/office/officeart/2005/8/layout/hierarchy6"/>
    <dgm:cxn modelId="{A11D84E3-8B0E-42AE-8CD6-521732162027}" type="presParOf" srcId="{9768C982-EB5B-4EE3-B64B-7F15D21F6300}" destId="{F05B93D2-4E2E-4146-9429-70AE712C313D}" srcOrd="1" destOrd="0" presId="urn:microsoft.com/office/officeart/2005/8/layout/hierarchy6"/>
    <dgm:cxn modelId="{A752892E-67A2-410F-865C-AB71FE8D4D39}" type="presParOf" srcId="{EF7045B8-3C6C-4531-AFF4-95B50B4BF21B}" destId="{05AF22ED-0749-420F-888E-2826A380A222}" srcOrd="4" destOrd="0" presId="urn:microsoft.com/office/officeart/2005/8/layout/hierarchy6"/>
    <dgm:cxn modelId="{4E63CC31-8CB7-4D07-B67C-A2E75211A56F}" type="presParOf" srcId="{EF7045B8-3C6C-4531-AFF4-95B50B4BF21B}" destId="{AE32F0D2-99B7-4D9C-8E26-7553DF9E713E}" srcOrd="5" destOrd="0" presId="urn:microsoft.com/office/officeart/2005/8/layout/hierarchy6"/>
    <dgm:cxn modelId="{A6A0C604-D119-406F-B1A1-8B8D4E7B6DA7}" type="presParOf" srcId="{AE32F0D2-99B7-4D9C-8E26-7553DF9E713E}" destId="{7208E42B-BE85-4E4C-B21F-7741A4D2266F}" srcOrd="0" destOrd="0" presId="urn:microsoft.com/office/officeart/2005/8/layout/hierarchy6"/>
    <dgm:cxn modelId="{4B97BFED-AB9C-4C9E-80B7-B11540CFF7B8}" type="presParOf" srcId="{AE32F0D2-99B7-4D9C-8E26-7553DF9E713E}" destId="{1419BF5D-49F9-4DBE-B19D-2EF05D5AF8B1}" srcOrd="1" destOrd="0" presId="urn:microsoft.com/office/officeart/2005/8/layout/hierarchy6"/>
    <dgm:cxn modelId="{EC622B3F-F5B5-48B3-AC3F-2D86FF6AEC58}" type="presParOf" srcId="{EF7045B8-3C6C-4531-AFF4-95B50B4BF21B}" destId="{5D338052-3BE0-4718-88D1-ADA90B0B7226}" srcOrd="6" destOrd="0" presId="urn:microsoft.com/office/officeart/2005/8/layout/hierarchy6"/>
    <dgm:cxn modelId="{780AAB73-68C0-425D-9BD1-C844035AEA5B}" type="presParOf" srcId="{EF7045B8-3C6C-4531-AFF4-95B50B4BF21B}" destId="{7C80E4B5-1079-4A5C-A4D1-3812A7A775F7}" srcOrd="7" destOrd="0" presId="urn:microsoft.com/office/officeart/2005/8/layout/hierarchy6"/>
    <dgm:cxn modelId="{C7BB74E7-8834-42A6-8C5E-91B4111CDABD}" type="presParOf" srcId="{7C80E4B5-1079-4A5C-A4D1-3812A7A775F7}" destId="{8E691159-355C-453D-A1F0-A9B963421F4E}" srcOrd="0" destOrd="0" presId="urn:microsoft.com/office/officeart/2005/8/layout/hierarchy6"/>
    <dgm:cxn modelId="{18ED3A70-7DCD-4FAB-9162-C20DE68FEE75}" type="presParOf" srcId="{7C80E4B5-1079-4A5C-A4D1-3812A7A775F7}" destId="{CD980074-6D49-4BDB-9B15-269792BC6EDC}" srcOrd="1" destOrd="0" presId="urn:microsoft.com/office/officeart/2005/8/layout/hierarchy6"/>
    <dgm:cxn modelId="{4BE0C999-E80F-49FA-A75A-3857D56A60CF}" type="presParOf" srcId="{EF7045B8-3C6C-4531-AFF4-95B50B4BF21B}" destId="{FE3EBDC6-B419-4F3C-A31E-6E5C223D4741}" srcOrd="8" destOrd="0" presId="urn:microsoft.com/office/officeart/2005/8/layout/hierarchy6"/>
    <dgm:cxn modelId="{734D3F2D-36F0-4453-AFCE-3B948C16B03D}" type="presParOf" srcId="{EF7045B8-3C6C-4531-AFF4-95B50B4BF21B}" destId="{BE9DD8E0-28D5-43A5-997C-1F251E785886}" srcOrd="9" destOrd="0" presId="urn:microsoft.com/office/officeart/2005/8/layout/hierarchy6"/>
    <dgm:cxn modelId="{C2EA9CF6-EE60-4835-99A6-AAC3FF7295AB}" type="presParOf" srcId="{BE9DD8E0-28D5-43A5-997C-1F251E785886}" destId="{EB4FF03C-A5EE-4017-8C37-9B95BE10CA11}" srcOrd="0" destOrd="0" presId="urn:microsoft.com/office/officeart/2005/8/layout/hierarchy6"/>
    <dgm:cxn modelId="{C058BD62-9596-4F77-B571-7167A9791C02}" type="presParOf" srcId="{BE9DD8E0-28D5-43A5-997C-1F251E785886}" destId="{2E263BB4-B76D-4DEE-8EDE-1D66E3AA65F7}" srcOrd="1" destOrd="0" presId="urn:microsoft.com/office/officeart/2005/8/layout/hierarchy6"/>
    <dgm:cxn modelId="{7E053B52-C26C-475C-AD32-6CF80F6756D7}" type="presParOf" srcId="{2E263BB4-B76D-4DEE-8EDE-1D66E3AA65F7}" destId="{4EF53813-090F-4E0D-A8D2-AAE5B557C266}" srcOrd="0" destOrd="0" presId="urn:microsoft.com/office/officeart/2005/8/layout/hierarchy6"/>
    <dgm:cxn modelId="{E3F746CA-3350-4049-AAF8-26F73B84F40E}" type="presParOf" srcId="{2E263BB4-B76D-4DEE-8EDE-1D66E3AA65F7}" destId="{1FB27F9D-6EA0-4D90-B7C9-CD9F0A7B05F0}" srcOrd="1" destOrd="0" presId="urn:microsoft.com/office/officeart/2005/8/layout/hierarchy6"/>
    <dgm:cxn modelId="{6CB559F3-C81B-4C23-B106-63748CA79438}" type="presParOf" srcId="{1FB27F9D-6EA0-4D90-B7C9-CD9F0A7B05F0}" destId="{BAE50579-0E5E-46CC-A70B-82C5DF7CA1C4}" srcOrd="0" destOrd="0" presId="urn:microsoft.com/office/officeart/2005/8/layout/hierarchy6"/>
    <dgm:cxn modelId="{BC712B41-284E-4DFA-98E6-9C867274AD8A}" type="presParOf" srcId="{1FB27F9D-6EA0-4D90-B7C9-CD9F0A7B05F0}" destId="{D2C4B60F-8308-4C34-8B61-56D771AB0D95}" srcOrd="1" destOrd="0" presId="urn:microsoft.com/office/officeart/2005/8/layout/hierarchy6"/>
    <dgm:cxn modelId="{31BDD2FA-05E6-48CF-B353-3C614162F6D3}" type="presParOf" srcId="{8B843C1F-08FF-4618-B2AA-2D97BBA59A75}" destId="{2954E224-34AB-484E-BD9D-64F0E4E87ADF}" srcOrd="1" destOrd="0" presId="urn:microsoft.com/office/officeart/2005/8/layout/hierarchy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B67C1-C261-456A-ADE6-71F4D4AF5C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AC8CC-3372-46C3-9E1F-D74B525630A6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АБАБАКР</a:t>
          </a:r>
        </a:p>
      </dgm:t>
    </dgm:pt>
    <dgm:pt modelId="{A51DEEEA-44D9-49D9-80DB-8B4061B01160}" type="parTrans" cxnId="{86DF58AE-C25B-41CB-B71D-50B5E0C84400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903CD9-39BF-4A43-992D-28A3DD00C61B}" type="sibTrans" cxnId="{86DF58AE-C25B-41CB-B71D-50B5E0C84400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132015-4282-452E-8E8D-B68A9CD72808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ХАЛІЛ - СУЛТАН</a:t>
          </a:r>
        </a:p>
      </dgm:t>
    </dgm:pt>
    <dgm:pt modelId="{9FD4C4AA-A35C-4D01-97F3-4D265A7EC283}" type="parTrans" cxnId="{EAB15AF1-0787-422F-8BFE-D38E67DFB9C1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BF60DB-76A8-4D49-BD1F-B24EC2CE4219}" type="sibTrans" cxnId="{EAB15AF1-0787-422F-8BFE-D38E67DFB9C1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FBD601-5D5E-4578-944C-119F8C3B19D9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СУЛТАН - МУХАМЕД</a:t>
          </a:r>
        </a:p>
      </dgm:t>
    </dgm:pt>
    <dgm:pt modelId="{175AE18E-E692-436B-9410-1E2B63C16FA2}" type="parTrans" cxnId="{3AFCA927-360A-42A3-A66B-D5F720A4EF69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74FD88-242E-4A5E-B169-CBC7D84800EA}" type="sibTrans" cxnId="{3AFCA927-360A-42A3-A66B-D5F720A4EF69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F25F4E-7768-43C9-98B1-7F584B65F96A}">
      <dgm:prSet phldrT="[Текст]" custT="1"/>
      <dgm:spPr>
        <a:solidFill>
          <a:srgbClr val="00FF99">
            <a:alpha val="90000"/>
          </a:srgbClr>
        </a:solidFill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АБУ - САЇД</a:t>
          </a:r>
        </a:p>
      </dgm:t>
    </dgm:pt>
    <dgm:pt modelId="{99554453-BF9B-453E-B370-14668235E0B4}" type="parTrans" cxnId="{EADB3354-E160-425E-AF7E-A90911332650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753585-03E0-40AD-9D79-4662C829878A}" type="sibTrans" cxnId="{EADB3354-E160-425E-AF7E-A90911332650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9AEAF3-2292-4DA0-ACBA-4130B4436DC0}">
      <dgm:prSet phldrT="[Текст]" custT="1"/>
      <dgm:spPr>
        <a:solidFill>
          <a:srgbClr val="00FF99">
            <a:alpha val="89804"/>
          </a:srgbClr>
        </a:solidFill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ОМАР ШЕЙХ</a:t>
          </a:r>
        </a:p>
      </dgm:t>
    </dgm:pt>
    <dgm:pt modelId="{6F2DDA3E-7B11-454F-9C1F-539F793D6F7F}" type="parTrans" cxnId="{6F1F6C4D-74DE-44C4-A5C0-5C0DC1FF41BD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F50A68-8AFA-46AC-AC24-3E796455158F}" type="sibTrans" cxnId="{6F1F6C4D-74DE-44C4-A5C0-5C0DC1FF41BD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A1D022-DA5A-432F-ACAB-91A4ED81D583}">
      <dgm:prSet custT="1"/>
      <dgm:spPr>
        <a:solidFill>
          <a:srgbClr val="00FF00"/>
        </a:solidFill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ОМАР</a:t>
          </a:r>
        </a:p>
      </dgm:t>
    </dgm:pt>
    <dgm:pt modelId="{990D8FFB-AC1D-4792-8B27-6B8A0EB7B3D5}" type="parTrans" cxnId="{A6CECCC0-0C76-4B80-872F-3FF34FC1D6A4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C68992-CC54-409C-AFD2-677C7B0C9A10}" type="sibTrans" cxnId="{A6CECCC0-0C76-4B80-872F-3FF34FC1D6A4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A6512D-53AC-4B8A-86AA-50E918285209}">
      <dgm:prSet phldrT="[Текст]" custT="1"/>
      <dgm:spPr>
        <a:solidFill>
          <a:srgbClr val="00FFFF">
            <a:alpha val="89804"/>
          </a:srgbClr>
        </a:solidFill>
      </dgm:spPr>
      <dgm:t>
        <a:bodyPr/>
        <a:lstStyle/>
        <a:p>
          <a:r>
            <a: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БАБУР</a:t>
          </a:r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1526 ЗАСНОВНИК ДИНАСТІЇ  МОГОЛІВ, ЯКА ПРАВИЛА ІНДІЄЮ ДО 1858Р.</a:t>
          </a:r>
        </a:p>
      </dgm:t>
    </dgm:pt>
    <dgm:pt modelId="{27832321-224A-4B9A-8593-E3EE05BA7057}" type="parTrans" cxnId="{E82FB40C-B238-4064-A9B4-C750E1137715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2DE676-C9AD-4B4D-A23C-A8327D3D664E}" type="sibTrans" cxnId="{E82FB40C-B238-4064-A9B4-C750E1137715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125F7F-3A23-47DC-96A8-265AD0E5180D}" type="pres">
      <dgm:prSet presAssocID="{EC4B67C1-C261-456A-ADE6-71F4D4AF5C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DAD486-7064-4720-BFD5-319AE70892D7}" type="pres">
      <dgm:prSet presAssocID="{713AC8CC-3372-46C3-9E1F-D74B525630A6}" presName="horFlow" presStyleCnt="0"/>
      <dgm:spPr/>
    </dgm:pt>
    <dgm:pt modelId="{B76DA9F2-B5D5-4504-8D81-52EF424FCC6E}" type="pres">
      <dgm:prSet presAssocID="{713AC8CC-3372-46C3-9E1F-D74B525630A6}" presName="bigChev" presStyleLbl="node1" presStyleIdx="0" presStyleCnt="4" custScaleX="386793" custScaleY="152796" custLinFactX="503501" custLinFactY="-500000" custLinFactNeighborX="600000" custLinFactNeighborY="-586538"/>
      <dgm:spPr/>
      <dgm:t>
        <a:bodyPr/>
        <a:lstStyle/>
        <a:p>
          <a:endParaRPr lang="ru-RU"/>
        </a:p>
      </dgm:t>
    </dgm:pt>
    <dgm:pt modelId="{DB9B774E-D4F2-402E-950F-B6532679C539}" type="pres">
      <dgm:prSet presAssocID="{713AC8CC-3372-46C3-9E1F-D74B525630A6}" presName="vSp" presStyleCnt="0"/>
      <dgm:spPr/>
    </dgm:pt>
    <dgm:pt modelId="{06AA6DEA-56DB-4A65-8507-8B1361F76B43}" type="pres">
      <dgm:prSet presAssocID="{24A1D022-DA5A-432F-ACAB-91A4ED81D583}" presName="horFlow" presStyleCnt="0"/>
      <dgm:spPr/>
    </dgm:pt>
    <dgm:pt modelId="{A92E3E63-D501-414A-801F-10CAEF47F750}" type="pres">
      <dgm:prSet presAssocID="{24A1D022-DA5A-432F-ACAB-91A4ED81D583}" presName="bigChev" presStyleLbl="node1" presStyleIdx="1" presStyleCnt="4" custScaleX="352345" custScaleY="156396" custLinFactX="529190" custLinFactY="-200000" custLinFactNeighborX="600000" custLinFactNeighborY="-282672"/>
      <dgm:spPr/>
      <dgm:t>
        <a:bodyPr/>
        <a:lstStyle/>
        <a:p>
          <a:endParaRPr lang="ru-RU"/>
        </a:p>
      </dgm:t>
    </dgm:pt>
    <dgm:pt modelId="{84116992-0429-4A23-B5C9-011BB09A8203}" type="pres">
      <dgm:prSet presAssocID="{24A1D022-DA5A-432F-ACAB-91A4ED81D583}" presName="vSp" presStyleCnt="0"/>
      <dgm:spPr/>
    </dgm:pt>
    <dgm:pt modelId="{1B1A6D58-84AC-4A27-B0FD-065ACE96CC51}" type="pres">
      <dgm:prSet presAssocID="{57132015-4282-452E-8E8D-B68A9CD72808}" presName="horFlow" presStyleCnt="0"/>
      <dgm:spPr/>
    </dgm:pt>
    <dgm:pt modelId="{A9426360-2602-47BE-A3C7-94D81BAC27D2}" type="pres">
      <dgm:prSet presAssocID="{57132015-4282-452E-8E8D-B68A9CD72808}" presName="bigChev" presStyleLbl="node1" presStyleIdx="2" presStyleCnt="4" custScaleX="438395" custScaleY="214559" custLinFactX="503501" custLinFactY="-200000" custLinFactNeighborX="600000" custLinFactNeighborY="-260402"/>
      <dgm:spPr/>
      <dgm:t>
        <a:bodyPr/>
        <a:lstStyle/>
        <a:p>
          <a:endParaRPr lang="ru-RU"/>
        </a:p>
      </dgm:t>
    </dgm:pt>
    <dgm:pt modelId="{A7D1C4D9-7B3C-450C-AD55-00DBBD8C81BA}" type="pres">
      <dgm:prSet presAssocID="{57132015-4282-452E-8E8D-B68A9CD72808}" presName="vSp" presStyleCnt="0"/>
      <dgm:spPr/>
    </dgm:pt>
    <dgm:pt modelId="{A356BF44-67EC-4D71-8FB1-1A361BF5B426}" type="pres">
      <dgm:prSet presAssocID="{BEFBD601-5D5E-4578-944C-119F8C3B19D9}" presName="horFlow" presStyleCnt="0"/>
      <dgm:spPr/>
    </dgm:pt>
    <dgm:pt modelId="{9BC27C3F-4746-49AF-A34D-2F8D0928E70A}" type="pres">
      <dgm:prSet presAssocID="{BEFBD601-5D5E-4578-944C-119F8C3B19D9}" presName="bigChev" presStyleLbl="node1" presStyleIdx="3" presStyleCnt="4" custScaleX="423140" custScaleY="314266" custLinFactX="999190" custLinFactY="-300000" custLinFactNeighborX="1000000" custLinFactNeighborY="-310757"/>
      <dgm:spPr/>
      <dgm:t>
        <a:bodyPr/>
        <a:lstStyle/>
        <a:p>
          <a:endParaRPr lang="ru-RU"/>
        </a:p>
      </dgm:t>
    </dgm:pt>
    <dgm:pt modelId="{4AA64909-B0F5-4063-8D2F-21A7DBC5229D}" type="pres">
      <dgm:prSet presAssocID="{99554453-BF9B-453E-B370-14668235E0B4}" presName="parTrans" presStyleCnt="0"/>
      <dgm:spPr/>
    </dgm:pt>
    <dgm:pt modelId="{13E40E7D-7E49-42E4-A25F-9D316E446F10}" type="pres">
      <dgm:prSet presAssocID="{88F25F4E-7768-43C9-98B1-7F584B65F96A}" presName="node" presStyleLbl="alignAccFollowNode1" presStyleIdx="0" presStyleCnt="3" custScaleX="327919" custScaleY="308606" custLinFactX="1193530" custLinFactY="-300000" custLinFactNeighborX="1200000" custLinFactNeighborY="-39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22DD3-B797-4607-9368-7D7B62B13F37}" type="pres">
      <dgm:prSet presAssocID="{2E753585-03E0-40AD-9D79-4662C829878A}" presName="sibTrans" presStyleCnt="0"/>
      <dgm:spPr/>
    </dgm:pt>
    <dgm:pt modelId="{4F9D2065-BED4-4197-BFE6-6B56DE796154}" type="pres">
      <dgm:prSet presAssocID="{019AEAF3-2292-4DA0-ACBA-4130B4436DC0}" presName="node" presStyleLbl="alignAccFollowNode1" presStyleIdx="1" presStyleCnt="3" custScaleX="727878" custScaleY="466771" custLinFactX="-83550" custLinFactY="-100000" custLinFactNeighborX="-100000" custLinFactNeighborY="-127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05340-694A-46C0-AA5A-222D1FE4A7B2}" type="pres">
      <dgm:prSet presAssocID="{94F50A68-8AFA-46AC-AC24-3E796455158F}" presName="sibTrans" presStyleCnt="0"/>
      <dgm:spPr/>
    </dgm:pt>
    <dgm:pt modelId="{DF219123-00B8-4F23-B699-CC96107BDCCE}" type="pres">
      <dgm:prSet presAssocID="{3AA6512D-53AC-4B8A-86AA-50E918285209}" presName="node" presStyleLbl="alignAccFollowNode1" presStyleIdx="2" presStyleCnt="3" custScaleX="1076130" custScaleY="861951" custLinFactX="-102521" custLinFactNeighborX="-200000" custLinFactNeighborY="-29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F6C4D-74DE-44C4-A5C0-5C0DC1FF41BD}" srcId="{BEFBD601-5D5E-4578-944C-119F8C3B19D9}" destId="{019AEAF3-2292-4DA0-ACBA-4130B4436DC0}" srcOrd="1" destOrd="0" parTransId="{6F2DDA3E-7B11-454F-9C1F-539F793D6F7F}" sibTransId="{94F50A68-8AFA-46AC-AC24-3E796455158F}"/>
    <dgm:cxn modelId="{4B108017-330F-40B4-96D0-4F265BA5DAE6}" type="presOf" srcId="{24A1D022-DA5A-432F-ACAB-91A4ED81D583}" destId="{A92E3E63-D501-414A-801F-10CAEF47F750}" srcOrd="0" destOrd="0" presId="urn:microsoft.com/office/officeart/2005/8/layout/lProcess3"/>
    <dgm:cxn modelId="{E82FB40C-B238-4064-A9B4-C750E1137715}" srcId="{BEFBD601-5D5E-4578-944C-119F8C3B19D9}" destId="{3AA6512D-53AC-4B8A-86AA-50E918285209}" srcOrd="2" destOrd="0" parTransId="{27832321-224A-4B9A-8593-E3EE05BA7057}" sibTransId="{722DE676-C9AD-4B4D-A23C-A8327D3D664E}"/>
    <dgm:cxn modelId="{0119BDD2-4BAF-483B-B9BF-735ED443F132}" type="presOf" srcId="{713AC8CC-3372-46C3-9E1F-D74B525630A6}" destId="{B76DA9F2-B5D5-4504-8D81-52EF424FCC6E}" srcOrd="0" destOrd="0" presId="urn:microsoft.com/office/officeart/2005/8/layout/lProcess3"/>
    <dgm:cxn modelId="{A6CECCC0-0C76-4B80-872F-3FF34FC1D6A4}" srcId="{EC4B67C1-C261-456A-ADE6-71F4D4AF5C1C}" destId="{24A1D022-DA5A-432F-ACAB-91A4ED81D583}" srcOrd="1" destOrd="0" parTransId="{990D8FFB-AC1D-4792-8B27-6B8A0EB7B3D5}" sibTransId="{EAC68992-CC54-409C-AFD2-677C7B0C9A10}"/>
    <dgm:cxn modelId="{F898F7CF-F3EB-40AF-B89B-979C223942F0}" type="presOf" srcId="{BEFBD601-5D5E-4578-944C-119F8C3B19D9}" destId="{9BC27C3F-4746-49AF-A34D-2F8D0928E70A}" srcOrd="0" destOrd="0" presId="urn:microsoft.com/office/officeart/2005/8/layout/lProcess3"/>
    <dgm:cxn modelId="{EAB15AF1-0787-422F-8BFE-D38E67DFB9C1}" srcId="{EC4B67C1-C261-456A-ADE6-71F4D4AF5C1C}" destId="{57132015-4282-452E-8E8D-B68A9CD72808}" srcOrd="2" destOrd="0" parTransId="{9FD4C4AA-A35C-4D01-97F3-4D265A7EC283}" sibTransId="{BFBF60DB-76A8-4D49-BD1F-B24EC2CE4219}"/>
    <dgm:cxn modelId="{EADB3354-E160-425E-AF7E-A90911332650}" srcId="{BEFBD601-5D5E-4578-944C-119F8C3B19D9}" destId="{88F25F4E-7768-43C9-98B1-7F584B65F96A}" srcOrd="0" destOrd="0" parTransId="{99554453-BF9B-453E-B370-14668235E0B4}" sibTransId="{2E753585-03E0-40AD-9D79-4662C829878A}"/>
    <dgm:cxn modelId="{E634CD7E-3550-43A6-8133-7EC264FA563F}" type="presOf" srcId="{019AEAF3-2292-4DA0-ACBA-4130B4436DC0}" destId="{4F9D2065-BED4-4197-BFE6-6B56DE796154}" srcOrd="0" destOrd="0" presId="urn:microsoft.com/office/officeart/2005/8/layout/lProcess3"/>
    <dgm:cxn modelId="{01A0F362-DEA3-4501-8705-206125D2A96B}" type="presOf" srcId="{57132015-4282-452E-8E8D-B68A9CD72808}" destId="{A9426360-2602-47BE-A3C7-94D81BAC27D2}" srcOrd="0" destOrd="0" presId="urn:microsoft.com/office/officeart/2005/8/layout/lProcess3"/>
    <dgm:cxn modelId="{1B13669E-5D74-425A-BA8A-1F99DEA72F4F}" type="presOf" srcId="{3AA6512D-53AC-4B8A-86AA-50E918285209}" destId="{DF219123-00B8-4F23-B699-CC96107BDCCE}" srcOrd="0" destOrd="0" presId="urn:microsoft.com/office/officeart/2005/8/layout/lProcess3"/>
    <dgm:cxn modelId="{3AFCA927-360A-42A3-A66B-D5F720A4EF69}" srcId="{EC4B67C1-C261-456A-ADE6-71F4D4AF5C1C}" destId="{BEFBD601-5D5E-4578-944C-119F8C3B19D9}" srcOrd="3" destOrd="0" parTransId="{175AE18E-E692-436B-9410-1E2B63C16FA2}" sibTransId="{B674FD88-242E-4A5E-B169-CBC7D84800EA}"/>
    <dgm:cxn modelId="{86DF58AE-C25B-41CB-B71D-50B5E0C84400}" srcId="{EC4B67C1-C261-456A-ADE6-71F4D4AF5C1C}" destId="{713AC8CC-3372-46C3-9E1F-D74B525630A6}" srcOrd="0" destOrd="0" parTransId="{A51DEEEA-44D9-49D9-80DB-8B4061B01160}" sibTransId="{B6903CD9-39BF-4A43-992D-28A3DD00C61B}"/>
    <dgm:cxn modelId="{D0BA6988-B4A9-4622-A0CD-9B49FD62B077}" type="presOf" srcId="{88F25F4E-7768-43C9-98B1-7F584B65F96A}" destId="{13E40E7D-7E49-42E4-A25F-9D316E446F10}" srcOrd="0" destOrd="0" presId="urn:microsoft.com/office/officeart/2005/8/layout/lProcess3"/>
    <dgm:cxn modelId="{6DC3002C-6977-4CBA-8C7C-F7B67FD53CD4}" type="presOf" srcId="{EC4B67C1-C261-456A-ADE6-71F4D4AF5C1C}" destId="{4B125F7F-3A23-47DC-96A8-265AD0E5180D}" srcOrd="0" destOrd="0" presId="urn:microsoft.com/office/officeart/2005/8/layout/lProcess3"/>
    <dgm:cxn modelId="{BE5BD4DE-EAB8-4141-9CBB-5A59FA470C89}" type="presParOf" srcId="{4B125F7F-3A23-47DC-96A8-265AD0E5180D}" destId="{00DAD486-7064-4720-BFD5-319AE70892D7}" srcOrd="0" destOrd="0" presId="urn:microsoft.com/office/officeart/2005/8/layout/lProcess3"/>
    <dgm:cxn modelId="{AD75F88C-D69C-46B0-A60C-E80DAF6AB081}" type="presParOf" srcId="{00DAD486-7064-4720-BFD5-319AE70892D7}" destId="{B76DA9F2-B5D5-4504-8D81-52EF424FCC6E}" srcOrd="0" destOrd="0" presId="urn:microsoft.com/office/officeart/2005/8/layout/lProcess3"/>
    <dgm:cxn modelId="{E9BBB0FD-34E8-4A56-9220-E32DA9A26588}" type="presParOf" srcId="{4B125F7F-3A23-47DC-96A8-265AD0E5180D}" destId="{DB9B774E-D4F2-402E-950F-B6532679C539}" srcOrd="1" destOrd="0" presId="urn:microsoft.com/office/officeart/2005/8/layout/lProcess3"/>
    <dgm:cxn modelId="{5E963087-AE35-45B9-B9B3-BE84D3C5393C}" type="presParOf" srcId="{4B125F7F-3A23-47DC-96A8-265AD0E5180D}" destId="{06AA6DEA-56DB-4A65-8507-8B1361F76B43}" srcOrd="2" destOrd="0" presId="urn:microsoft.com/office/officeart/2005/8/layout/lProcess3"/>
    <dgm:cxn modelId="{184FCA7D-F08E-4118-B4C5-88C4BE0796B1}" type="presParOf" srcId="{06AA6DEA-56DB-4A65-8507-8B1361F76B43}" destId="{A92E3E63-D501-414A-801F-10CAEF47F750}" srcOrd="0" destOrd="0" presId="urn:microsoft.com/office/officeart/2005/8/layout/lProcess3"/>
    <dgm:cxn modelId="{22C2D841-9FE3-4522-847E-984F8602CE8A}" type="presParOf" srcId="{4B125F7F-3A23-47DC-96A8-265AD0E5180D}" destId="{84116992-0429-4A23-B5C9-011BB09A8203}" srcOrd="3" destOrd="0" presId="urn:microsoft.com/office/officeart/2005/8/layout/lProcess3"/>
    <dgm:cxn modelId="{FEA4AF48-D41C-48C7-AB9D-56FE6E121136}" type="presParOf" srcId="{4B125F7F-3A23-47DC-96A8-265AD0E5180D}" destId="{1B1A6D58-84AC-4A27-B0FD-065ACE96CC51}" srcOrd="4" destOrd="0" presId="urn:microsoft.com/office/officeart/2005/8/layout/lProcess3"/>
    <dgm:cxn modelId="{52E64D6D-E380-40F0-99F8-1180DD01E06A}" type="presParOf" srcId="{1B1A6D58-84AC-4A27-B0FD-065ACE96CC51}" destId="{A9426360-2602-47BE-A3C7-94D81BAC27D2}" srcOrd="0" destOrd="0" presId="urn:microsoft.com/office/officeart/2005/8/layout/lProcess3"/>
    <dgm:cxn modelId="{9D861C5E-402F-4E43-A9EA-F42AEDB0877A}" type="presParOf" srcId="{4B125F7F-3A23-47DC-96A8-265AD0E5180D}" destId="{A7D1C4D9-7B3C-450C-AD55-00DBBD8C81BA}" srcOrd="5" destOrd="0" presId="urn:microsoft.com/office/officeart/2005/8/layout/lProcess3"/>
    <dgm:cxn modelId="{FA7707BB-55AC-4880-B7AE-9C4BB55B7BE7}" type="presParOf" srcId="{4B125F7F-3A23-47DC-96A8-265AD0E5180D}" destId="{A356BF44-67EC-4D71-8FB1-1A361BF5B426}" srcOrd="6" destOrd="0" presId="urn:microsoft.com/office/officeart/2005/8/layout/lProcess3"/>
    <dgm:cxn modelId="{978F3735-4656-477C-BF3E-4F61B77E5524}" type="presParOf" srcId="{A356BF44-67EC-4D71-8FB1-1A361BF5B426}" destId="{9BC27C3F-4746-49AF-A34D-2F8D0928E70A}" srcOrd="0" destOrd="0" presId="urn:microsoft.com/office/officeart/2005/8/layout/lProcess3"/>
    <dgm:cxn modelId="{06174391-9CDE-4377-943F-0ABA740099F0}" type="presParOf" srcId="{A356BF44-67EC-4D71-8FB1-1A361BF5B426}" destId="{4AA64909-B0F5-4063-8D2F-21A7DBC5229D}" srcOrd="1" destOrd="0" presId="urn:microsoft.com/office/officeart/2005/8/layout/lProcess3"/>
    <dgm:cxn modelId="{24605AE3-F956-4B33-BF63-C8206AB557EB}" type="presParOf" srcId="{A356BF44-67EC-4D71-8FB1-1A361BF5B426}" destId="{13E40E7D-7E49-42E4-A25F-9D316E446F10}" srcOrd="2" destOrd="0" presId="urn:microsoft.com/office/officeart/2005/8/layout/lProcess3"/>
    <dgm:cxn modelId="{EB9C6A42-12F6-4053-91EE-4DBDD713C50D}" type="presParOf" srcId="{A356BF44-67EC-4D71-8FB1-1A361BF5B426}" destId="{5B822DD3-B797-4607-9368-7D7B62B13F37}" srcOrd="3" destOrd="0" presId="urn:microsoft.com/office/officeart/2005/8/layout/lProcess3"/>
    <dgm:cxn modelId="{AB48D8B1-AD06-4176-A7E6-4CEB4CADF47F}" type="presParOf" srcId="{A356BF44-67EC-4D71-8FB1-1A361BF5B426}" destId="{4F9D2065-BED4-4197-BFE6-6B56DE796154}" srcOrd="4" destOrd="0" presId="urn:microsoft.com/office/officeart/2005/8/layout/lProcess3"/>
    <dgm:cxn modelId="{2F9F5B12-D4CA-44AF-B3B5-1F8F4D4264CB}" type="presParOf" srcId="{A356BF44-67EC-4D71-8FB1-1A361BF5B426}" destId="{26C05340-694A-46C0-AA5A-222D1FE4A7B2}" srcOrd="5" destOrd="0" presId="urn:microsoft.com/office/officeart/2005/8/layout/lProcess3"/>
    <dgm:cxn modelId="{DB451374-C3C0-4419-BD62-631BA59F310F}" type="presParOf" srcId="{A356BF44-67EC-4D71-8FB1-1A361BF5B426}" destId="{DF219123-00B8-4F23-B699-CC96107BDCCE}" srcOrd="6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558E77-5474-4118-958F-78B098207DE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C0795-E1DE-4529-86DE-FAE9E00F811B}">
      <dgm:prSet phldrT="[Текст]" custT="1"/>
      <dgm:spPr/>
      <dgm:t>
        <a:bodyPr/>
        <a:lstStyle/>
        <a:p>
          <a:pPr algn="just"/>
          <a:r>
            <a:rPr lang="uk-UA" sz="2800" b="1" dirty="0" smtClean="0">
              <a:solidFill>
                <a:srgbClr val="663300"/>
              </a:solidFill>
              <a:latin typeface="+mj-lt"/>
            </a:rPr>
            <a:t>Брахмани : </a:t>
          </a:r>
          <a:r>
            <a:rPr lang="uk-UA" sz="2800" b="1" dirty="0" smtClean="0">
              <a:solidFill>
                <a:schemeClr val="tx2">
                  <a:lumMod val="10000"/>
                </a:schemeClr>
              </a:solidFill>
              <a:latin typeface="+mj-lt"/>
            </a:rPr>
            <a:t>жерці, вчителі,  наставники, вчені</a:t>
          </a:r>
          <a:endParaRPr lang="ru-RU" sz="2800" b="1" dirty="0">
            <a:solidFill>
              <a:schemeClr val="tx2">
                <a:lumMod val="10000"/>
              </a:schemeClr>
            </a:solidFill>
            <a:latin typeface="+mj-lt"/>
          </a:endParaRPr>
        </a:p>
      </dgm:t>
    </dgm:pt>
    <dgm:pt modelId="{546CA4C7-2804-477D-90C1-3E6EB5DFB931}" type="parTrans" cxnId="{E64F161C-CC7E-40A1-B307-F938C5D474E4}">
      <dgm:prSet/>
      <dgm:spPr/>
      <dgm:t>
        <a:bodyPr/>
        <a:lstStyle/>
        <a:p>
          <a:pPr algn="just"/>
          <a:endParaRPr lang="ru-RU"/>
        </a:p>
      </dgm:t>
    </dgm:pt>
    <dgm:pt modelId="{EB69DDC0-0A1B-43D7-93EA-A81558E2120F}" type="sibTrans" cxnId="{E64F161C-CC7E-40A1-B307-F938C5D474E4}">
      <dgm:prSet/>
      <dgm:spPr/>
      <dgm:t>
        <a:bodyPr/>
        <a:lstStyle/>
        <a:p>
          <a:pPr algn="just"/>
          <a:endParaRPr lang="ru-RU"/>
        </a:p>
      </dgm:t>
    </dgm:pt>
    <dgm:pt modelId="{FF11537B-5F9F-4629-A4AD-710859637987}">
      <dgm:prSet phldrT="[Текст]" custT="1"/>
      <dgm:spPr/>
      <dgm:t>
        <a:bodyPr/>
        <a:lstStyle/>
        <a:p>
          <a:pPr algn="just"/>
          <a:r>
            <a:rPr lang="uk-UA" sz="2800" b="1" dirty="0" smtClean="0">
              <a:solidFill>
                <a:srgbClr val="800000"/>
              </a:solidFill>
              <a:latin typeface="+mj-lt"/>
            </a:rPr>
            <a:t>Кшатрії : </a:t>
          </a:r>
          <a:r>
            <a:rPr lang="uk-UA" sz="2800" b="1" dirty="0" smtClean="0">
              <a:solidFill>
                <a:schemeClr val="tx2">
                  <a:lumMod val="10000"/>
                </a:schemeClr>
              </a:solidFill>
              <a:latin typeface="+mj-lt"/>
            </a:rPr>
            <a:t>військові, державні урядовці, аристократія </a:t>
          </a:r>
          <a:endParaRPr lang="ru-RU" sz="2800" b="1" dirty="0">
            <a:solidFill>
              <a:schemeClr val="tx2">
                <a:lumMod val="10000"/>
              </a:schemeClr>
            </a:solidFill>
            <a:latin typeface="+mj-lt"/>
          </a:endParaRPr>
        </a:p>
      </dgm:t>
    </dgm:pt>
    <dgm:pt modelId="{D171730F-6874-40FD-9D4D-3C33AA9E726A}" type="parTrans" cxnId="{78A35E37-4958-4390-95B2-4B21830C4740}">
      <dgm:prSet/>
      <dgm:spPr/>
      <dgm:t>
        <a:bodyPr/>
        <a:lstStyle/>
        <a:p>
          <a:pPr algn="just"/>
          <a:endParaRPr lang="ru-RU"/>
        </a:p>
      </dgm:t>
    </dgm:pt>
    <dgm:pt modelId="{0AFDAF2A-39C7-4E5C-8142-0B6C9A03F07F}" type="sibTrans" cxnId="{78A35E37-4958-4390-95B2-4B21830C4740}">
      <dgm:prSet/>
      <dgm:spPr/>
      <dgm:t>
        <a:bodyPr/>
        <a:lstStyle/>
        <a:p>
          <a:pPr algn="just"/>
          <a:endParaRPr lang="ru-RU"/>
        </a:p>
      </dgm:t>
    </dgm:pt>
    <dgm:pt modelId="{E6EC4402-1E2A-410F-B333-12BE6F876533}">
      <dgm:prSet phldrT="[Текст]" custT="1"/>
      <dgm:spPr/>
      <dgm:t>
        <a:bodyPr/>
        <a:lstStyle/>
        <a:p>
          <a:pPr algn="just"/>
          <a:r>
            <a:rPr lang="uk-UA" sz="2800" b="1" dirty="0" smtClean="0">
              <a:solidFill>
                <a:srgbClr val="C00000"/>
              </a:solidFill>
              <a:latin typeface="+mj-lt"/>
            </a:rPr>
            <a:t>Вайшьї: </a:t>
          </a:r>
        </a:p>
        <a:p>
          <a:pPr algn="just"/>
          <a:r>
            <a:rPr lang="uk-UA" sz="2800" b="1" dirty="0" smtClean="0">
              <a:solidFill>
                <a:schemeClr val="tx2">
                  <a:lumMod val="10000"/>
                </a:schemeClr>
              </a:solidFill>
              <a:latin typeface="+mj-lt"/>
            </a:rPr>
            <a:t>купці, </a:t>
          </a:r>
        </a:p>
        <a:p>
          <a:pPr algn="just"/>
          <a:r>
            <a:rPr lang="uk-UA" sz="2800" b="1" dirty="0" smtClean="0">
              <a:solidFill>
                <a:schemeClr val="tx2">
                  <a:lumMod val="10000"/>
                </a:schemeClr>
              </a:solidFill>
              <a:latin typeface="+mj-lt"/>
            </a:rPr>
            <a:t>лихварі, скотарі, землероби </a:t>
          </a:r>
          <a:endParaRPr lang="ru-RU" sz="2800" b="1" dirty="0">
            <a:solidFill>
              <a:schemeClr val="tx2">
                <a:lumMod val="10000"/>
              </a:schemeClr>
            </a:solidFill>
            <a:latin typeface="+mj-lt"/>
          </a:endParaRPr>
        </a:p>
      </dgm:t>
    </dgm:pt>
    <dgm:pt modelId="{4676FBD5-AF2D-481A-8376-E20762B8CD87}" type="parTrans" cxnId="{996DB528-F6A8-47D7-8544-C2301A716F36}">
      <dgm:prSet/>
      <dgm:spPr/>
      <dgm:t>
        <a:bodyPr/>
        <a:lstStyle/>
        <a:p>
          <a:pPr algn="just"/>
          <a:endParaRPr lang="ru-RU"/>
        </a:p>
      </dgm:t>
    </dgm:pt>
    <dgm:pt modelId="{3BB4F2C2-AC94-4C62-8FF5-7CF53E40AA1C}" type="sibTrans" cxnId="{996DB528-F6A8-47D7-8544-C2301A716F36}">
      <dgm:prSet/>
      <dgm:spPr/>
      <dgm:t>
        <a:bodyPr/>
        <a:lstStyle/>
        <a:p>
          <a:pPr algn="just"/>
          <a:endParaRPr lang="ru-RU"/>
        </a:p>
      </dgm:t>
    </dgm:pt>
    <dgm:pt modelId="{D7CC51AF-633B-46E2-AF9E-13552B4E0832}">
      <dgm:prSet phldrT="[Текст]" custT="1"/>
      <dgm:spPr/>
      <dgm:t>
        <a:bodyPr/>
        <a:lstStyle/>
        <a:p>
          <a:pPr algn="just"/>
          <a:r>
            <a:rPr lang="uk-UA" sz="2800" b="1" dirty="0" smtClean="0">
              <a:solidFill>
                <a:srgbClr val="C00000"/>
              </a:solidFill>
              <a:latin typeface="+mj-lt"/>
            </a:rPr>
            <a:t>Шудри:</a:t>
          </a:r>
        </a:p>
        <a:p>
          <a:pPr algn="just"/>
          <a:r>
            <a:rPr lang="uk-UA" sz="2800" b="1" dirty="0" smtClean="0">
              <a:solidFill>
                <a:schemeClr val="tx2">
                  <a:lumMod val="10000"/>
                </a:schemeClr>
              </a:solidFill>
              <a:latin typeface="+mj-lt"/>
            </a:rPr>
            <a:t> чинбарі, ткачі, пастухи, прачки, торговці, музиканти </a:t>
          </a:r>
          <a:endParaRPr lang="ru-RU" sz="2800" b="1" dirty="0">
            <a:solidFill>
              <a:schemeClr val="tx2">
                <a:lumMod val="10000"/>
              </a:schemeClr>
            </a:solidFill>
            <a:latin typeface="+mj-lt"/>
          </a:endParaRPr>
        </a:p>
      </dgm:t>
    </dgm:pt>
    <dgm:pt modelId="{8C0D89B4-FF3C-4A4F-9FB8-FA6E06E5368B}" type="parTrans" cxnId="{E55BC344-44E2-4B6C-9DDB-D7C70E5EAC2B}">
      <dgm:prSet/>
      <dgm:spPr/>
      <dgm:t>
        <a:bodyPr/>
        <a:lstStyle/>
        <a:p>
          <a:pPr algn="just"/>
          <a:endParaRPr lang="ru-RU"/>
        </a:p>
      </dgm:t>
    </dgm:pt>
    <dgm:pt modelId="{60F3EAF1-DBD4-42F1-BE49-30DB5228AD6F}" type="sibTrans" cxnId="{E55BC344-44E2-4B6C-9DDB-D7C70E5EAC2B}">
      <dgm:prSet/>
      <dgm:spPr/>
      <dgm:t>
        <a:bodyPr/>
        <a:lstStyle/>
        <a:p>
          <a:pPr algn="just"/>
          <a:endParaRPr lang="ru-RU"/>
        </a:p>
      </dgm:t>
    </dgm:pt>
    <dgm:pt modelId="{497A2E1A-ED37-4351-A1A6-21E654543C8B}" type="pres">
      <dgm:prSet presAssocID="{FE558E77-5474-4118-958F-78B098207DE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EF6C3-F6B6-4207-A603-891E35F1584D}" type="pres">
      <dgm:prSet presAssocID="{840C0795-E1DE-4529-86DE-FAE9E00F811B}" presName="roof" presStyleLbl="dkBgShp" presStyleIdx="0" presStyleCnt="2" custLinFactNeighborX="6068" custLinFactNeighborY="6061"/>
      <dgm:spPr/>
      <dgm:t>
        <a:bodyPr/>
        <a:lstStyle/>
        <a:p>
          <a:endParaRPr lang="ru-RU"/>
        </a:p>
      </dgm:t>
    </dgm:pt>
    <dgm:pt modelId="{27135938-BF6B-4945-8A27-CF0F35F6B941}" type="pres">
      <dgm:prSet presAssocID="{840C0795-E1DE-4529-86DE-FAE9E00F811B}" presName="pillars" presStyleCnt="0"/>
      <dgm:spPr/>
    </dgm:pt>
    <dgm:pt modelId="{A6A15DC1-F9B4-4AF6-8C88-A8330C1C6944}" type="pres">
      <dgm:prSet presAssocID="{840C0795-E1DE-4529-86DE-FAE9E00F811B}" presName="pillar1" presStyleLbl="node1" presStyleIdx="0" presStyleCnt="3" custLinFactNeighborX="-147" custLinFactNeighborY="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AC90C-976F-451B-B9B4-0333E2897E8B}" type="pres">
      <dgm:prSet presAssocID="{E6EC4402-1E2A-410F-B333-12BE6F87653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B415C-B989-4687-8618-AD1B707094D2}" type="pres">
      <dgm:prSet presAssocID="{D7CC51AF-633B-46E2-AF9E-13552B4E083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DBEDC-955D-4229-980D-84CA8E872969}" type="pres">
      <dgm:prSet presAssocID="{840C0795-E1DE-4529-86DE-FAE9E00F811B}" presName="base" presStyleLbl="dkBgShp" presStyleIdx="1" presStyleCnt="2"/>
      <dgm:spPr/>
    </dgm:pt>
  </dgm:ptLst>
  <dgm:cxnLst>
    <dgm:cxn modelId="{478C0231-1612-40C8-AE86-8AFA2618EDCC}" type="presOf" srcId="{840C0795-E1DE-4529-86DE-FAE9E00F811B}" destId="{04FEF6C3-F6B6-4207-A603-891E35F1584D}" srcOrd="0" destOrd="0" presId="urn:microsoft.com/office/officeart/2005/8/layout/hList3"/>
    <dgm:cxn modelId="{E55BC344-44E2-4B6C-9DDB-D7C70E5EAC2B}" srcId="{840C0795-E1DE-4529-86DE-FAE9E00F811B}" destId="{D7CC51AF-633B-46E2-AF9E-13552B4E0832}" srcOrd="2" destOrd="0" parTransId="{8C0D89B4-FF3C-4A4F-9FB8-FA6E06E5368B}" sibTransId="{60F3EAF1-DBD4-42F1-BE49-30DB5228AD6F}"/>
    <dgm:cxn modelId="{15B0E7C6-ECA3-4DD7-9D82-3F9A8A71FC29}" type="presOf" srcId="{D7CC51AF-633B-46E2-AF9E-13552B4E0832}" destId="{296B415C-B989-4687-8618-AD1B707094D2}" srcOrd="0" destOrd="0" presId="urn:microsoft.com/office/officeart/2005/8/layout/hList3"/>
    <dgm:cxn modelId="{A5430967-5A68-40EF-B0D3-DB5874CF14CD}" type="presOf" srcId="{FE558E77-5474-4118-958F-78B098207DEE}" destId="{497A2E1A-ED37-4351-A1A6-21E654543C8B}" srcOrd="0" destOrd="0" presId="urn:microsoft.com/office/officeart/2005/8/layout/hList3"/>
    <dgm:cxn modelId="{996DB528-F6A8-47D7-8544-C2301A716F36}" srcId="{840C0795-E1DE-4529-86DE-FAE9E00F811B}" destId="{E6EC4402-1E2A-410F-B333-12BE6F876533}" srcOrd="1" destOrd="0" parTransId="{4676FBD5-AF2D-481A-8376-E20762B8CD87}" sibTransId="{3BB4F2C2-AC94-4C62-8FF5-7CF53E40AA1C}"/>
    <dgm:cxn modelId="{34769FA4-1806-468A-858F-0BE8E1D2E660}" type="presOf" srcId="{FF11537B-5F9F-4629-A4AD-710859637987}" destId="{A6A15DC1-F9B4-4AF6-8C88-A8330C1C6944}" srcOrd="0" destOrd="0" presId="urn:microsoft.com/office/officeart/2005/8/layout/hList3"/>
    <dgm:cxn modelId="{E64F161C-CC7E-40A1-B307-F938C5D474E4}" srcId="{FE558E77-5474-4118-958F-78B098207DEE}" destId="{840C0795-E1DE-4529-86DE-FAE9E00F811B}" srcOrd="0" destOrd="0" parTransId="{546CA4C7-2804-477D-90C1-3E6EB5DFB931}" sibTransId="{EB69DDC0-0A1B-43D7-93EA-A81558E2120F}"/>
    <dgm:cxn modelId="{C9DBEC24-BB6E-4560-85E5-4C9B7F3447AA}" type="presOf" srcId="{E6EC4402-1E2A-410F-B333-12BE6F876533}" destId="{2E5AC90C-976F-451B-B9B4-0333E2897E8B}" srcOrd="0" destOrd="0" presId="urn:microsoft.com/office/officeart/2005/8/layout/hList3"/>
    <dgm:cxn modelId="{78A35E37-4958-4390-95B2-4B21830C4740}" srcId="{840C0795-E1DE-4529-86DE-FAE9E00F811B}" destId="{FF11537B-5F9F-4629-A4AD-710859637987}" srcOrd="0" destOrd="0" parTransId="{D171730F-6874-40FD-9D4D-3C33AA9E726A}" sibTransId="{0AFDAF2A-39C7-4E5C-8142-0B6C9A03F07F}"/>
    <dgm:cxn modelId="{312BEEE5-366A-4342-8663-204107E1DC4B}" type="presParOf" srcId="{497A2E1A-ED37-4351-A1A6-21E654543C8B}" destId="{04FEF6C3-F6B6-4207-A603-891E35F1584D}" srcOrd="0" destOrd="0" presId="urn:microsoft.com/office/officeart/2005/8/layout/hList3"/>
    <dgm:cxn modelId="{6467C5B7-BC70-41F3-8065-2EACE27A6CCD}" type="presParOf" srcId="{497A2E1A-ED37-4351-A1A6-21E654543C8B}" destId="{27135938-BF6B-4945-8A27-CF0F35F6B941}" srcOrd="1" destOrd="0" presId="urn:microsoft.com/office/officeart/2005/8/layout/hList3"/>
    <dgm:cxn modelId="{DDAE967F-021C-4B9E-8592-830E4FDF822D}" type="presParOf" srcId="{27135938-BF6B-4945-8A27-CF0F35F6B941}" destId="{A6A15DC1-F9B4-4AF6-8C88-A8330C1C6944}" srcOrd="0" destOrd="0" presId="urn:microsoft.com/office/officeart/2005/8/layout/hList3"/>
    <dgm:cxn modelId="{96D9AD4D-E534-4466-990D-84D3A789661A}" type="presParOf" srcId="{27135938-BF6B-4945-8A27-CF0F35F6B941}" destId="{2E5AC90C-976F-451B-B9B4-0333E2897E8B}" srcOrd="1" destOrd="0" presId="urn:microsoft.com/office/officeart/2005/8/layout/hList3"/>
    <dgm:cxn modelId="{CA1B6057-83E9-4BFC-BF7A-AB55FBBF024D}" type="presParOf" srcId="{27135938-BF6B-4945-8A27-CF0F35F6B941}" destId="{296B415C-B989-4687-8618-AD1B707094D2}" srcOrd="2" destOrd="0" presId="urn:microsoft.com/office/officeart/2005/8/layout/hList3"/>
    <dgm:cxn modelId="{C181FFF8-8B30-4986-AFB3-D329C3E37FBA}" type="presParOf" srcId="{497A2E1A-ED37-4351-A1A6-21E654543C8B}" destId="{EB8DBEDC-955D-4229-980D-84CA8E8729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457BD-81A5-4984-8FD8-7FDDB91D9C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1E4E8F-486B-4022-832B-02767FCEA090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chemeClr val="tx2">
                  <a:lumMod val="10000"/>
                </a:schemeClr>
              </a:solidFill>
              <a:latin typeface="+mj-lt"/>
            </a:rPr>
            <a:t>Недоторканні: </a:t>
          </a:r>
        </a:p>
        <a:p>
          <a:pPr algn="ctr"/>
          <a:r>
            <a:rPr lang="uk-UA" sz="2800" b="1" dirty="0" smtClean="0">
              <a:solidFill>
                <a:schemeClr val="tx2">
                  <a:lumMod val="10000"/>
                </a:schemeClr>
              </a:solidFill>
              <a:latin typeface="+mj-lt"/>
            </a:rPr>
            <a:t>прибиральники сміття і нечистот </a:t>
          </a:r>
          <a:endParaRPr lang="ru-RU" sz="2800" b="1" dirty="0">
            <a:solidFill>
              <a:schemeClr val="tx2">
                <a:lumMod val="10000"/>
              </a:schemeClr>
            </a:solidFill>
            <a:latin typeface="+mj-lt"/>
          </a:endParaRPr>
        </a:p>
      </dgm:t>
    </dgm:pt>
    <dgm:pt modelId="{7908A6E5-DDF4-40CD-965C-2C5FA70D390D}" type="parTrans" cxnId="{EB1DB4FC-CBB0-4289-BA4C-749B4D0BD6E7}">
      <dgm:prSet/>
      <dgm:spPr/>
      <dgm:t>
        <a:bodyPr/>
        <a:lstStyle/>
        <a:p>
          <a:endParaRPr lang="ru-RU"/>
        </a:p>
      </dgm:t>
    </dgm:pt>
    <dgm:pt modelId="{CC1A73F0-1974-4AF1-977C-2221A32D75AA}" type="sibTrans" cxnId="{EB1DB4FC-CBB0-4289-BA4C-749B4D0BD6E7}">
      <dgm:prSet/>
      <dgm:spPr/>
      <dgm:t>
        <a:bodyPr/>
        <a:lstStyle/>
        <a:p>
          <a:endParaRPr lang="ru-RU"/>
        </a:p>
      </dgm:t>
    </dgm:pt>
    <dgm:pt modelId="{4322FFDD-947C-4CAA-B94C-23948EBE1F56}" type="pres">
      <dgm:prSet presAssocID="{5BD457BD-81A5-4984-8FD8-7FDDB91D9C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BAD5B0-5EF2-4E74-A579-B98496D28BD9}" type="pres">
      <dgm:prSet presAssocID="{161E4E8F-486B-4022-832B-02767FCEA090}" presName="parentText" presStyleLbl="node1" presStyleIdx="0" presStyleCnt="1" custLinFactY="100000" custLinFactNeighborX="1181" custLinFactNeighborY="130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45BDC-3FCB-4249-9EC6-47E3681106D7}" type="presOf" srcId="{5BD457BD-81A5-4984-8FD8-7FDDB91D9CBF}" destId="{4322FFDD-947C-4CAA-B94C-23948EBE1F56}" srcOrd="0" destOrd="0" presId="urn:microsoft.com/office/officeart/2005/8/layout/vList2"/>
    <dgm:cxn modelId="{5E0AC901-5549-41FB-AE58-EE4E956B1BB5}" type="presOf" srcId="{161E4E8F-486B-4022-832B-02767FCEA090}" destId="{64BAD5B0-5EF2-4E74-A579-B98496D28BD9}" srcOrd="0" destOrd="0" presId="urn:microsoft.com/office/officeart/2005/8/layout/vList2"/>
    <dgm:cxn modelId="{EB1DB4FC-CBB0-4289-BA4C-749B4D0BD6E7}" srcId="{5BD457BD-81A5-4984-8FD8-7FDDB91D9CBF}" destId="{161E4E8F-486B-4022-832B-02767FCEA090}" srcOrd="0" destOrd="0" parTransId="{7908A6E5-DDF4-40CD-965C-2C5FA70D390D}" sibTransId="{CC1A73F0-1974-4AF1-977C-2221A32D75AA}"/>
    <dgm:cxn modelId="{1E97CC35-72E7-4422-80F4-F23E9BDD9F65}" type="presParOf" srcId="{4322FFDD-947C-4CAA-B94C-23948EBE1F56}" destId="{64BAD5B0-5EF2-4E74-A579-B98496D28B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492F9-1DAA-483C-B3EB-F1236212C212}">
      <dsp:nvSpPr>
        <dsp:cNvPr id="0" name=""/>
        <dsp:cNvSpPr/>
      </dsp:nvSpPr>
      <dsp:spPr>
        <a:xfrm>
          <a:off x="2898164" y="162162"/>
          <a:ext cx="1350310" cy="5345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ТИМУР </a:t>
          </a:r>
        </a:p>
      </dsp:txBody>
      <dsp:txXfrm>
        <a:off x="2913820" y="177818"/>
        <a:ext cx="1318998" cy="503230"/>
      </dsp:txXfrm>
    </dsp:sp>
    <dsp:sp modelId="{6002F46E-83A2-45C3-B5E5-FF0AE814FB8A}">
      <dsp:nvSpPr>
        <dsp:cNvPr id="0" name=""/>
        <dsp:cNvSpPr/>
      </dsp:nvSpPr>
      <dsp:spPr>
        <a:xfrm>
          <a:off x="1130878" y="696705"/>
          <a:ext cx="2442441" cy="220589"/>
        </a:xfrm>
        <a:custGeom>
          <a:avLst/>
          <a:gdLst/>
          <a:ahLst/>
          <a:cxnLst/>
          <a:rect l="0" t="0" r="0" b="0"/>
          <a:pathLst>
            <a:path>
              <a:moveTo>
                <a:pt x="2442441" y="0"/>
              </a:moveTo>
              <a:lnTo>
                <a:pt x="2442441" y="110294"/>
              </a:lnTo>
              <a:lnTo>
                <a:pt x="0" y="110294"/>
              </a:lnTo>
              <a:lnTo>
                <a:pt x="0" y="22058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C5B91-0E02-4D96-974C-A6E533DD4FF7}">
      <dsp:nvSpPr>
        <dsp:cNvPr id="0" name=""/>
        <dsp:cNvSpPr/>
      </dsp:nvSpPr>
      <dsp:spPr>
        <a:xfrm>
          <a:off x="545995" y="917294"/>
          <a:ext cx="1169766" cy="5345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ДЖИХАНГІР </a:t>
          </a: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1356-1376</a:t>
          </a:r>
        </a:p>
      </dsp:txBody>
      <dsp:txXfrm>
        <a:off x="561651" y="932950"/>
        <a:ext cx="1138454" cy="503230"/>
      </dsp:txXfrm>
    </dsp:sp>
    <dsp:sp modelId="{848DEC03-369A-4E0E-9FD9-ACB0A260ACF0}">
      <dsp:nvSpPr>
        <dsp:cNvPr id="0" name=""/>
        <dsp:cNvSpPr/>
      </dsp:nvSpPr>
      <dsp:spPr>
        <a:xfrm>
          <a:off x="498884" y="1451837"/>
          <a:ext cx="631993" cy="213817"/>
        </a:xfrm>
        <a:custGeom>
          <a:avLst/>
          <a:gdLst/>
          <a:ahLst/>
          <a:cxnLst/>
          <a:rect l="0" t="0" r="0" b="0"/>
          <a:pathLst>
            <a:path>
              <a:moveTo>
                <a:pt x="631993" y="0"/>
              </a:moveTo>
              <a:lnTo>
                <a:pt x="631993" y="106908"/>
              </a:lnTo>
              <a:lnTo>
                <a:pt x="0" y="106908"/>
              </a:lnTo>
              <a:lnTo>
                <a:pt x="0" y="21381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0199-650C-4FC3-9A4F-2228736CABEE}">
      <dsp:nvSpPr>
        <dsp:cNvPr id="0" name=""/>
        <dsp:cNvSpPr/>
      </dsp:nvSpPr>
      <dsp:spPr>
        <a:xfrm>
          <a:off x="1130" y="1665654"/>
          <a:ext cx="995508" cy="534542"/>
        </a:xfrm>
        <a:prstGeom prst="roundRect">
          <a:avLst>
            <a:gd name="adj" fmla="val 10000"/>
          </a:avLst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МУХАМЕД - СУЛТАН</a:t>
          </a:r>
        </a:p>
      </dsp:txBody>
      <dsp:txXfrm>
        <a:off x="16786" y="1681310"/>
        <a:ext cx="964196" cy="503230"/>
      </dsp:txXfrm>
    </dsp:sp>
    <dsp:sp modelId="{73BDD4AD-C161-43AB-9D79-7E73CC2FC725}">
      <dsp:nvSpPr>
        <dsp:cNvPr id="0" name=""/>
        <dsp:cNvSpPr/>
      </dsp:nvSpPr>
      <dsp:spPr>
        <a:xfrm>
          <a:off x="1130878" y="1451837"/>
          <a:ext cx="618026" cy="21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08"/>
              </a:lnTo>
              <a:lnTo>
                <a:pt x="618026" y="106908"/>
              </a:lnTo>
              <a:lnTo>
                <a:pt x="618026" y="21381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D8E93-6E34-4E8F-BBA1-51C37C491623}">
      <dsp:nvSpPr>
        <dsp:cNvPr id="0" name=""/>
        <dsp:cNvSpPr/>
      </dsp:nvSpPr>
      <dsp:spPr>
        <a:xfrm>
          <a:off x="1237182" y="1665654"/>
          <a:ext cx="1023443" cy="534542"/>
        </a:xfrm>
        <a:prstGeom prst="roundRect">
          <a:avLst>
            <a:gd name="adj" fmla="val 10000"/>
          </a:avLst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ПИР - МУХАМЕД</a:t>
          </a:r>
        </a:p>
      </dsp:txBody>
      <dsp:txXfrm>
        <a:off x="1252838" y="1681310"/>
        <a:ext cx="992131" cy="503230"/>
      </dsp:txXfrm>
    </dsp:sp>
    <dsp:sp modelId="{01EEEB3F-5AA3-4835-BF89-9EFAED3D30F6}">
      <dsp:nvSpPr>
        <dsp:cNvPr id="0" name=""/>
        <dsp:cNvSpPr/>
      </dsp:nvSpPr>
      <dsp:spPr>
        <a:xfrm>
          <a:off x="2508831" y="696705"/>
          <a:ext cx="1064488" cy="220589"/>
        </a:xfrm>
        <a:custGeom>
          <a:avLst/>
          <a:gdLst/>
          <a:ahLst/>
          <a:cxnLst/>
          <a:rect l="0" t="0" r="0" b="0"/>
          <a:pathLst>
            <a:path>
              <a:moveTo>
                <a:pt x="1064488" y="0"/>
              </a:moveTo>
              <a:lnTo>
                <a:pt x="1064488" y="110294"/>
              </a:lnTo>
              <a:lnTo>
                <a:pt x="0" y="110294"/>
              </a:lnTo>
              <a:lnTo>
                <a:pt x="0" y="22058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5A853-4A04-4261-8443-B50DE6E8D0DF}">
      <dsp:nvSpPr>
        <dsp:cNvPr id="0" name=""/>
        <dsp:cNvSpPr/>
      </dsp:nvSpPr>
      <dsp:spPr>
        <a:xfrm>
          <a:off x="1956305" y="917294"/>
          <a:ext cx="1105051" cy="5345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ОМАР-ШЕЙХ 1355-1393</a:t>
          </a:r>
        </a:p>
      </dsp:txBody>
      <dsp:txXfrm>
        <a:off x="1971961" y="932950"/>
        <a:ext cx="1073739" cy="503230"/>
      </dsp:txXfrm>
    </dsp:sp>
    <dsp:sp modelId="{05AF22ED-0749-420F-888E-2826A380A222}">
      <dsp:nvSpPr>
        <dsp:cNvPr id="0" name=""/>
        <dsp:cNvSpPr/>
      </dsp:nvSpPr>
      <dsp:spPr>
        <a:xfrm>
          <a:off x="3573319" y="696705"/>
          <a:ext cx="248626" cy="22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94"/>
              </a:lnTo>
              <a:lnTo>
                <a:pt x="248626" y="110294"/>
              </a:lnTo>
              <a:lnTo>
                <a:pt x="248626" y="22058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8E42B-BE85-4E4C-B21F-7741A4D2266F}">
      <dsp:nvSpPr>
        <dsp:cNvPr id="0" name=""/>
        <dsp:cNvSpPr/>
      </dsp:nvSpPr>
      <dsp:spPr>
        <a:xfrm>
          <a:off x="3301901" y="917294"/>
          <a:ext cx="1040088" cy="5345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ШАНФУР 1377-1446</a:t>
          </a:r>
        </a:p>
      </dsp:txBody>
      <dsp:txXfrm>
        <a:off x="3317557" y="932950"/>
        <a:ext cx="1008776" cy="503230"/>
      </dsp:txXfrm>
    </dsp:sp>
    <dsp:sp modelId="{5D338052-3BE0-4718-88D1-ADA90B0B7226}">
      <dsp:nvSpPr>
        <dsp:cNvPr id="0" name=""/>
        <dsp:cNvSpPr/>
      </dsp:nvSpPr>
      <dsp:spPr>
        <a:xfrm>
          <a:off x="3573319" y="696705"/>
          <a:ext cx="1410122" cy="22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94"/>
              </a:lnTo>
              <a:lnTo>
                <a:pt x="1410122" y="110294"/>
              </a:lnTo>
              <a:lnTo>
                <a:pt x="1410122" y="22058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91159-355C-453D-A1F0-A9B963421F4E}">
      <dsp:nvSpPr>
        <dsp:cNvPr id="0" name=""/>
        <dsp:cNvSpPr/>
      </dsp:nvSpPr>
      <dsp:spPr>
        <a:xfrm>
          <a:off x="4582534" y="917294"/>
          <a:ext cx="801813" cy="5345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МІРАНШАХ</a:t>
          </a:r>
        </a:p>
      </dsp:txBody>
      <dsp:txXfrm>
        <a:off x="4598190" y="932950"/>
        <a:ext cx="770501" cy="503230"/>
      </dsp:txXfrm>
    </dsp:sp>
    <dsp:sp modelId="{FE3EBDC6-B419-4F3C-A31E-6E5C223D4741}">
      <dsp:nvSpPr>
        <dsp:cNvPr id="0" name=""/>
        <dsp:cNvSpPr/>
      </dsp:nvSpPr>
      <dsp:spPr>
        <a:xfrm>
          <a:off x="3573319" y="696705"/>
          <a:ext cx="2532673" cy="22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94"/>
              </a:lnTo>
              <a:lnTo>
                <a:pt x="2532673" y="110294"/>
              </a:lnTo>
              <a:lnTo>
                <a:pt x="2532673" y="22058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FF03C-A5EE-4017-8C37-9B95BE10CA11}">
      <dsp:nvSpPr>
        <dsp:cNvPr id="0" name=""/>
        <dsp:cNvSpPr/>
      </dsp:nvSpPr>
      <dsp:spPr>
        <a:xfrm>
          <a:off x="5624892" y="917294"/>
          <a:ext cx="962200" cy="3675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АГА - БЕКИ (ДОЧКА)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5656" y="928058"/>
        <a:ext cx="940672" cy="345986"/>
      </dsp:txXfrm>
    </dsp:sp>
    <dsp:sp modelId="{4EF53813-090F-4E0D-A8D2-AAE5B557C266}">
      <dsp:nvSpPr>
        <dsp:cNvPr id="0" name=""/>
        <dsp:cNvSpPr/>
      </dsp:nvSpPr>
      <dsp:spPr>
        <a:xfrm>
          <a:off x="6060273" y="1284808"/>
          <a:ext cx="91440" cy="213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81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50579-0E5E-46CC-A70B-82C5DF7CA1C4}">
      <dsp:nvSpPr>
        <dsp:cNvPr id="0" name=""/>
        <dsp:cNvSpPr/>
      </dsp:nvSpPr>
      <dsp:spPr>
        <a:xfrm>
          <a:off x="5705086" y="1498625"/>
          <a:ext cx="801813" cy="53454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СУЛТАН - ХУСЕЙН</a:t>
          </a:r>
        </a:p>
      </dsp:txBody>
      <dsp:txXfrm>
        <a:off x="5720742" y="1514281"/>
        <a:ext cx="770501" cy="503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DA9F2-B5D5-4504-8D81-52EF424FCC6E}">
      <dsp:nvSpPr>
        <dsp:cNvPr id="0" name=""/>
        <dsp:cNvSpPr/>
      </dsp:nvSpPr>
      <dsp:spPr>
        <a:xfrm>
          <a:off x="3096343" y="0"/>
          <a:ext cx="1084217" cy="171320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АБАБАКР</a:t>
          </a:r>
        </a:p>
      </dsp:txBody>
      <dsp:txXfrm>
        <a:off x="3182003" y="0"/>
        <a:ext cx="912897" cy="171320"/>
      </dsp:txXfrm>
    </dsp:sp>
    <dsp:sp modelId="{A92E3E63-D501-414A-801F-10CAEF47F750}">
      <dsp:nvSpPr>
        <dsp:cNvPr id="0" name=""/>
        <dsp:cNvSpPr/>
      </dsp:nvSpPr>
      <dsp:spPr>
        <a:xfrm>
          <a:off x="3168352" y="191476"/>
          <a:ext cx="987656" cy="175357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ОМАР</a:t>
          </a:r>
        </a:p>
      </dsp:txBody>
      <dsp:txXfrm>
        <a:off x="3256031" y="191476"/>
        <a:ext cx="812299" cy="175357"/>
      </dsp:txXfrm>
    </dsp:sp>
    <dsp:sp modelId="{A9426360-2602-47BE-A3C7-94D81BAC27D2}">
      <dsp:nvSpPr>
        <dsp:cNvPr id="0" name=""/>
        <dsp:cNvSpPr/>
      </dsp:nvSpPr>
      <dsp:spPr>
        <a:xfrm>
          <a:off x="3096343" y="407500"/>
          <a:ext cx="1228862" cy="240571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ХАЛІЛ - СУЛТАН</a:t>
          </a:r>
        </a:p>
      </dsp:txBody>
      <dsp:txXfrm>
        <a:off x="3216629" y="407500"/>
        <a:ext cx="988291" cy="240571"/>
      </dsp:txXfrm>
    </dsp:sp>
    <dsp:sp modelId="{9BC27C3F-4746-49AF-A34D-2F8D0928E70A}">
      <dsp:nvSpPr>
        <dsp:cNvPr id="0" name=""/>
        <dsp:cNvSpPr/>
      </dsp:nvSpPr>
      <dsp:spPr>
        <a:xfrm>
          <a:off x="3168352" y="720080"/>
          <a:ext cx="1186101" cy="352366"/>
        </a:xfrm>
        <a:prstGeom prst="chevron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СУЛТАН - МУХАМЕД</a:t>
          </a:r>
        </a:p>
      </dsp:txBody>
      <dsp:txXfrm>
        <a:off x="3344535" y="720080"/>
        <a:ext cx="833735" cy="352366"/>
      </dsp:txXfrm>
    </dsp:sp>
    <dsp:sp modelId="{13E40E7D-7E49-42E4-A25F-9D316E446F10}">
      <dsp:nvSpPr>
        <dsp:cNvPr id="0" name=""/>
        <dsp:cNvSpPr/>
      </dsp:nvSpPr>
      <dsp:spPr>
        <a:xfrm>
          <a:off x="4320480" y="792088"/>
          <a:ext cx="762926" cy="287197"/>
        </a:xfrm>
        <a:prstGeom prst="chevron">
          <a:avLst/>
        </a:prstGeom>
        <a:solidFill>
          <a:srgbClr val="00FF99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АБУ - САЇД</a:t>
          </a:r>
        </a:p>
      </dsp:txBody>
      <dsp:txXfrm>
        <a:off x="4464079" y="792088"/>
        <a:ext cx="475729" cy="287197"/>
      </dsp:txXfrm>
    </dsp:sp>
    <dsp:sp modelId="{4F9D2065-BED4-4197-BFE6-6B56DE796154}">
      <dsp:nvSpPr>
        <dsp:cNvPr id="0" name=""/>
        <dsp:cNvSpPr/>
      </dsp:nvSpPr>
      <dsp:spPr>
        <a:xfrm>
          <a:off x="1656184" y="1152128"/>
          <a:ext cx="1693458" cy="434389"/>
        </a:xfrm>
        <a:prstGeom prst="chevron">
          <a:avLst/>
        </a:prstGeom>
        <a:solidFill>
          <a:srgbClr val="00FF99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ОМАР ШЕЙХ</a:t>
          </a:r>
        </a:p>
      </dsp:txBody>
      <dsp:txXfrm>
        <a:off x="1873379" y="1152128"/>
        <a:ext cx="1259069" cy="434389"/>
      </dsp:txXfrm>
    </dsp:sp>
    <dsp:sp modelId="{DF219123-00B8-4F23-B699-CC96107BDCCE}">
      <dsp:nvSpPr>
        <dsp:cNvPr id="0" name=""/>
        <dsp:cNvSpPr/>
      </dsp:nvSpPr>
      <dsp:spPr>
        <a:xfrm>
          <a:off x="3240361" y="1152128"/>
          <a:ext cx="2503690" cy="802155"/>
        </a:xfrm>
        <a:prstGeom prst="chevron">
          <a:avLst/>
        </a:prstGeom>
        <a:solidFill>
          <a:srgbClr val="00FFFF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БАБУР</a:t>
          </a: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1526 ЗАСНОВНИК ДИНАСТІЇ  МОГОЛІВ, ЯКА ПРАВИЛА ІНДІЄЮ ДО 1858Р.</a:t>
          </a:r>
        </a:p>
      </dsp:txBody>
      <dsp:txXfrm>
        <a:off x="3641439" y="1152128"/>
        <a:ext cx="1701535" cy="802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EF6C3-F6B6-4207-A603-891E35F1584D}">
      <dsp:nvSpPr>
        <dsp:cNvPr id="0" name=""/>
        <dsp:cNvSpPr/>
      </dsp:nvSpPr>
      <dsp:spPr>
        <a:xfrm>
          <a:off x="0" y="72012"/>
          <a:ext cx="7704856" cy="11881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663300"/>
              </a:solidFill>
              <a:latin typeface="+mj-lt"/>
            </a:rPr>
            <a:t>Брахмани : </a:t>
          </a:r>
          <a:r>
            <a:rPr lang="uk-UA" sz="2800" b="1" kern="1200" dirty="0" smtClean="0">
              <a:solidFill>
                <a:schemeClr val="tx2">
                  <a:lumMod val="10000"/>
                </a:schemeClr>
              </a:solidFill>
              <a:latin typeface="+mj-lt"/>
            </a:rPr>
            <a:t>жерці, вчителі,  наставники, вчені</a:t>
          </a:r>
          <a:endParaRPr lang="ru-RU" sz="2800" b="1" kern="1200" dirty="0">
            <a:solidFill>
              <a:schemeClr val="tx2">
                <a:lumMod val="10000"/>
              </a:schemeClr>
            </a:solidFill>
            <a:latin typeface="+mj-lt"/>
          </a:endParaRPr>
        </a:p>
      </dsp:txBody>
      <dsp:txXfrm>
        <a:off x="0" y="72012"/>
        <a:ext cx="7704856" cy="1188132"/>
      </dsp:txXfrm>
    </dsp:sp>
    <dsp:sp modelId="{A6A15DC1-F9B4-4AF6-8C88-A8330C1C6944}">
      <dsp:nvSpPr>
        <dsp:cNvPr id="0" name=""/>
        <dsp:cNvSpPr/>
      </dsp:nvSpPr>
      <dsp:spPr>
        <a:xfrm>
          <a:off x="0" y="1224135"/>
          <a:ext cx="2565777" cy="249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800000"/>
              </a:solidFill>
              <a:latin typeface="+mj-lt"/>
            </a:rPr>
            <a:t>Кшатрії : </a:t>
          </a:r>
          <a:r>
            <a:rPr lang="uk-UA" sz="2800" b="1" kern="1200" dirty="0" smtClean="0">
              <a:solidFill>
                <a:schemeClr val="tx2">
                  <a:lumMod val="10000"/>
                </a:schemeClr>
              </a:solidFill>
              <a:latin typeface="+mj-lt"/>
            </a:rPr>
            <a:t>військові, державні урядовці, аристократія </a:t>
          </a:r>
          <a:endParaRPr lang="ru-RU" sz="2800" b="1" kern="1200" dirty="0">
            <a:solidFill>
              <a:schemeClr val="tx2">
                <a:lumMod val="10000"/>
              </a:schemeClr>
            </a:solidFill>
            <a:latin typeface="+mj-lt"/>
          </a:endParaRPr>
        </a:p>
      </dsp:txBody>
      <dsp:txXfrm>
        <a:off x="0" y="1224135"/>
        <a:ext cx="2565777" cy="2495077"/>
      </dsp:txXfrm>
    </dsp:sp>
    <dsp:sp modelId="{2E5AC90C-976F-451B-B9B4-0333E2897E8B}">
      <dsp:nvSpPr>
        <dsp:cNvPr id="0" name=""/>
        <dsp:cNvSpPr/>
      </dsp:nvSpPr>
      <dsp:spPr>
        <a:xfrm>
          <a:off x="2569539" y="1188132"/>
          <a:ext cx="2565777" cy="249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C00000"/>
              </a:solidFill>
              <a:latin typeface="+mj-lt"/>
            </a:rPr>
            <a:t>Вайшьї: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10000"/>
                </a:schemeClr>
              </a:solidFill>
              <a:latin typeface="+mj-lt"/>
            </a:rPr>
            <a:t>купці,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10000"/>
                </a:schemeClr>
              </a:solidFill>
              <a:latin typeface="+mj-lt"/>
            </a:rPr>
            <a:t>лихварі, скотарі, землероби </a:t>
          </a:r>
          <a:endParaRPr lang="ru-RU" sz="2800" b="1" kern="1200" dirty="0">
            <a:solidFill>
              <a:schemeClr val="tx2">
                <a:lumMod val="10000"/>
              </a:schemeClr>
            </a:solidFill>
            <a:latin typeface="+mj-lt"/>
          </a:endParaRPr>
        </a:p>
      </dsp:txBody>
      <dsp:txXfrm>
        <a:off x="2569539" y="1188132"/>
        <a:ext cx="2565777" cy="2495077"/>
      </dsp:txXfrm>
    </dsp:sp>
    <dsp:sp modelId="{296B415C-B989-4687-8618-AD1B707094D2}">
      <dsp:nvSpPr>
        <dsp:cNvPr id="0" name=""/>
        <dsp:cNvSpPr/>
      </dsp:nvSpPr>
      <dsp:spPr>
        <a:xfrm>
          <a:off x="5135316" y="1188132"/>
          <a:ext cx="2565777" cy="249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C00000"/>
              </a:solidFill>
              <a:latin typeface="+mj-lt"/>
            </a:rPr>
            <a:t>Шудри: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10000"/>
                </a:schemeClr>
              </a:solidFill>
              <a:latin typeface="+mj-lt"/>
            </a:rPr>
            <a:t> чинбарі, ткачі, пастухи, прачки, торговці, музиканти </a:t>
          </a:r>
          <a:endParaRPr lang="ru-RU" sz="2800" b="1" kern="1200" dirty="0">
            <a:solidFill>
              <a:schemeClr val="tx2">
                <a:lumMod val="10000"/>
              </a:schemeClr>
            </a:solidFill>
            <a:latin typeface="+mj-lt"/>
          </a:endParaRPr>
        </a:p>
      </dsp:txBody>
      <dsp:txXfrm>
        <a:off x="5135316" y="1188132"/>
        <a:ext cx="2565777" cy="2495077"/>
      </dsp:txXfrm>
    </dsp:sp>
    <dsp:sp modelId="{EB8DBEDC-955D-4229-980D-84CA8E872969}">
      <dsp:nvSpPr>
        <dsp:cNvPr id="0" name=""/>
        <dsp:cNvSpPr/>
      </dsp:nvSpPr>
      <dsp:spPr>
        <a:xfrm>
          <a:off x="0" y="3683209"/>
          <a:ext cx="7704856" cy="2772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AD5B0-5EF2-4E74-A579-B98496D28BD9}">
      <dsp:nvSpPr>
        <dsp:cNvPr id="0" name=""/>
        <dsp:cNvSpPr/>
      </dsp:nvSpPr>
      <dsp:spPr>
        <a:xfrm>
          <a:off x="0" y="248"/>
          <a:ext cx="4824536" cy="1327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10000"/>
                </a:schemeClr>
              </a:solidFill>
              <a:latin typeface="+mj-lt"/>
            </a:rPr>
            <a:t>Недоторканні: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10000"/>
                </a:schemeClr>
              </a:solidFill>
              <a:latin typeface="+mj-lt"/>
            </a:rPr>
            <a:t>прибиральники сміття і нечистот </a:t>
          </a:r>
          <a:endParaRPr lang="ru-RU" sz="2800" b="1" kern="1200" dirty="0">
            <a:solidFill>
              <a:schemeClr val="tx2">
                <a:lumMod val="10000"/>
              </a:schemeClr>
            </a:solidFill>
            <a:latin typeface="+mj-lt"/>
          </a:endParaRPr>
        </a:p>
      </dsp:txBody>
      <dsp:txXfrm>
        <a:off x="64801" y="65049"/>
        <a:ext cx="4694934" cy="1197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2161B-7E8B-40F0-A627-EF65B28EDCF4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CD1F0-99D8-43D2-A74A-E33FC7D1BA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7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school.xvatit.com/index.php?title=%D0%A4%D0%B0%D0%B9%D0%BB:Trjbde6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school.xvatit.com/index.php?title=%D0%A4%D0%B0%D0%B9%D0%BB:Trjdfxthd6ujde556ue6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school.xvatit.com/index.php?title=%D0%A4%D0%B0%D0%B9%D0%BB:Te6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zno.com.ua/wp-content/uploads/2014/04/adzhant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zno.com.ua/wp-content/uploads/2014/04/Ellor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hool.xvatit.com/index.php?title=%D0%A4%D0%B0%D0%B9%D0%BB:Trjd5xchjydty66ue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school.xvatit.com/index.php?title=%D0%A4%D0%B0%D0%B9%D0%BB:Trjbdtkfykyud56ue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krmap.su/program2010/wh7/wh7_27_files/image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12968" cy="57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0"/>
            <a:ext cx="7941568" cy="836712"/>
          </a:xfrm>
        </p:spPr>
        <p:txBody>
          <a:bodyPr>
            <a:noAutofit/>
          </a:bodyPr>
          <a:lstStyle/>
          <a:p>
            <a:pPr algn="just"/>
            <a:r>
              <a:rPr lang="ru-RU" sz="5400" b="1" i="1" dirty="0" smtClean="0">
                <a:solidFill>
                  <a:schemeClr val="tx1"/>
                </a:solidFill>
              </a:rPr>
              <a:t>Країни Азії у </a:t>
            </a:r>
            <a:r>
              <a:rPr lang="en-US" sz="5400" b="1" i="1" dirty="0" smtClean="0">
                <a:solidFill>
                  <a:schemeClr val="tx1"/>
                </a:solidFill>
              </a:rPr>
              <a:t>V</a:t>
            </a:r>
            <a:r>
              <a:rPr lang="ru-RU" sz="5400" b="1" i="1" dirty="0" smtClean="0">
                <a:solidFill>
                  <a:schemeClr val="tx1"/>
                </a:solidFill>
              </a:rPr>
              <a:t>-</a:t>
            </a:r>
            <a:r>
              <a:rPr lang="en-US" sz="5400" b="1" i="1" dirty="0" smtClean="0">
                <a:solidFill>
                  <a:schemeClr val="tx1"/>
                </a:solidFill>
              </a:rPr>
              <a:t>XI</a:t>
            </a:r>
            <a:r>
              <a:rPr lang="ru-RU" sz="5400" b="1" i="1" dirty="0" smtClean="0">
                <a:solidFill>
                  <a:schemeClr val="tx1"/>
                </a:solidFill>
              </a:rPr>
              <a:t> ст.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іва">
            <a:hlinkClick r:id="rId2" tooltip="&quot;Шів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1880" y="6247765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Шіва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Вішну">
            <a:hlinkClick r:id="rId4" tooltip="&quot;Вішну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0648"/>
            <a:ext cx="2831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732240" y="4221088"/>
            <a:ext cx="1763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Вішну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Брахма">
            <a:hlinkClick r:id="rId6" tooltip="&quot;Брахма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28803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3809946"/>
            <a:ext cx="2555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Брахма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412776"/>
            <a:ext cx="5338936" cy="4176464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 smtClean="0">
                <a:solidFill>
                  <a:schemeClr val="accent3"/>
                </a:solidFill>
                <a:latin typeface="+mj-lt"/>
              </a:rPr>
              <a:t>Наука 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     Ар</a:t>
            </a:r>
            <a:r>
              <a:rPr lang="en-US" sz="2800" b="1" dirty="0" smtClean="0">
                <a:latin typeface="+mj-lt"/>
              </a:rPr>
              <a:t>’</a:t>
            </a:r>
            <a:r>
              <a:rPr lang="ru-RU" sz="2800" b="1" dirty="0" smtClean="0">
                <a:latin typeface="+mj-lt"/>
              </a:rPr>
              <a:t>ябха́та  видатний індійський астроном і математик. Він розпочинає     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«Золоту добу» індійської математики і  астрономії. 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    </a:t>
            </a:r>
            <a:r>
              <a:rPr lang="uk-UA" sz="2800" b="1" dirty="0" smtClean="0">
                <a:latin typeface="+mj-lt"/>
              </a:rPr>
              <a:t>Н</a:t>
            </a:r>
            <a:r>
              <a:rPr lang="ru-RU" sz="2800" b="1" dirty="0" smtClean="0">
                <a:latin typeface="+mj-lt"/>
              </a:rPr>
              <a:t>аписав  2 твори: «Аріабхата» («Аріабхатіам») та «Сур'я-сіддханті». З двох його творів до нас дійшов один — «Аріабхатіам» (499)</a:t>
            </a:r>
            <a:r>
              <a:rPr lang="ru-RU" sz="2400" dirty="0" smtClean="0">
                <a:latin typeface="+mj-lt"/>
              </a:rPr>
              <a:t>. </a:t>
            </a:r>
            <a:endParaRPr lang="ru-RU" sz="2400" dirty="0">
              <a:latin typeface="+mj-lt"/>
            </a:endParaRPr>
          </a:p>
        </p:txBody>
      </p:sp>
      <p:pic>
        <p:nvPicPr>
          <p:cNvPr id="5122" name="Picture 2" descr="2064 aryabhata-c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7"/>
            <a:ext cx="2736304" cy="39138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+mj-lt"/>
              </a:rPr>
              <a:t>Культура середньовічної Індії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uk-UA" sz="5400" b="1" dirty="0" smtClean="0">
                <a:solidFill>
                  <a:schemeClr val="bg1"/>
                </a:solidFill>
              </a:rPr>
              <a:t>Варахамихір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b="1" dirty="0" smtClean="0">
                <a:latin typeface="+mj-lt"/>
              </a:rPr>
              <a:t>Його називають«першим астрологом Індії» і «батьком індійської астрономії». Він  є автором «Бріхат Самхіти» («Велика збірка»), що складається з 106 глав та описує різні галузі людського життя: рух планет, сонячні і місячні затемнення, астрологію, опади, сільське господарство, архітектуру, сімейні відносини, дорогоцінні камені і ритуали</a:t>
            </a:r>
            <a:endParaRPr lang="ru-RU" sz="2800" b="1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0696"/>
          </a:xfrm>
        </p:spPr>
        <p:txBody>
          <a:bodyPr>
            <a:noAutofit/>
          </a:bodyPr>
          <a:lstStyle/>
          <a:p>
            <a:pPr algn="just"/>
            <a:r>
              <a:rPr lang="uk-UA" sz="5400" b="1" dirty="0" smtClean="0">
                <a:solidFill>
                  <a:schemeClr val="bg1"/>
                </a:solidFill>
              </a:rPr>
              <a:t>Брахмагупта</a:t>
            </a:r>
            <a:r>
              <a:rPr lang="uk-UA" sz="5400" b="1" dirty="0" smtClean="0">
                <a:solidFill>
                  <a:schemeClr val="accent3"/>
                </a:solidFill>
              </a:rPr>
              <a:t> </a:t>
            </a:r>
            <a:endParaRPr lang="ru-RU" sz="54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5328592" cy="453650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Один з перших встановив правила арифметичних операцій над від'ємними числами та нулем.</a:t>
            </a:r>
          </a:p>
          <a:p>
            <a:pPr algn="just"/>
            <a:r>
              <a:rPr lang="ru-RU" sz="2800" b="1" dirty="0" smtClean="0">
                <a:latin typeface="+mj-lt"/>
              </a:rPr>
              <a:t>Запропонував метод обчислення квадратного кореня та метод вирішення деяких квадратних рівнянь.</a:t>
            </a:r>
          </a:p>
        </p:txBody>
      </p:sp>
      <p:sp>
        <p:nvSpPr>
          <p:cNvPr id="33794" name="AutoShape 2" descr="Картинки по запросу брахмагуп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796" name="AutoShape 4" descr="Картинки по запросу брахмагуп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3799" name="Picture 7" descr="http://school.xvatit.com/images/3/31/042012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9718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Література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6048672" cy="511256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Амір Хосров Дехлеві</a:t>
            </a:r>
          </a:p>
          <a:p>
            <a:pPr>
              <a:buNone/>
            </a:pPr>
            <a:r>
              <a:rPr lang="ru-RU" sz="2800" b="1" dirty="0" smtClean="0">
                <a:latin typeface="+mj-lt"/>
              </a:rPr>
              <a:t> (</a:t>
            </a:r>
            <a:r>
              <a:rPr lang="hi-IN" sz="2800" b="1" dirty="0" smtClean="0">
                <a:latin typeface="+mj-lt"/>
              </a:rPr>
              <a:t>1253 —1325) — </a:t>
            </a:r>
            <a:r>
              <a:rPr lang="ru-RU" sz="2800" b="1" dirty="0" smtClean="0">
                <a:latin typeface="+mj-lt"/>
              </a:rPr>
              <a:t>індійський середньовічний  поет та музикант  часів  Делійського  султанату. Автор  п'яти поем, написаних у традиції Нізамі Ганджаві, збірки віршів (дивани) «Дар юності» «Середина життя», «Повнота досконалості», «Обраний залишок», «Межа досконалості»),вдумливий спостерігач сучасної дійсності, знавець фольклору та мов Індії.</a:t>
            </a:r>
          </a:p>
          <a:p>
            <a:endParaRPr lang="ru-RU" sz="28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5922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28184" y="4797152"/>
            <a:ext cx="2915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Амір Хосров Дехлеві </a:t>
            </a:r>
          </a:p>
          <a:p>
            <a:pPr algn="ctr"/>
            <a:r>
              <a:rPr lang="ru-RU" sz="2800" b="1" dirty="0" smtClean="0">
                <a:latin typeface="+mj-lt"/>
              </a:rPr>
              <a:t>(у центрі)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63072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Ахітектура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5482952" cy="4389120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 smtClean="0">
                <a:latin typeface="+mj-lt"/>
              </a:rPr>
              <a:t>Храм в Аджанті</a:t>
            </a:r>
            <a:r>
              <a:rPr lang="ru-RU" sz="2400" dirty="0" smtClean="0">
                <a:latin typeface="+mj-lt"/>
              </a:rPr>
              <a:t>  </a:t>
            </a:r>
            <a:r>
              <a:rPr lang="ru-RU" sz="2400" b="1" dirty="0" smtClean="0">
                <a:latin typeface="+mj-lt"/>
              </a:rPr>
              <a:t>це цілий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комплекс споруд, печер, що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будувалися протягом  9 століть. 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30 залів храму були розписані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фресками, що відображають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життя тодішньої Індії, сцени з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життя Будди. 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Фарби, якими написані фрески, 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не втратили яскравості й дотепер.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Їхньою головною властивістю є те,</a:t>
            </a:r>
          </a:p>
          <a:p>
            <a:pPr algn="just">
              <a:buNone/>
            </a:pPr>
            <a:r>
              <a:rPr lang="ru-RU" sz="2400" b="1" dirty="0" smtClean="0">
                <a:latin typeface="+mj-lt"/>
              </a:rPr>
              <a:t>що вони світяться в темряві</a:t>
            </a:r>
            <a:endParaRPr lang="ru-RU" sz="2400" b="1" dirty="0">
              <a:latin typeface="+mj-lt"/>
            </a:endParaRPr>
          </a:p>
        </p:txBody>
      </p:sp>
      <p:pic>
        <p:nvPicPr>
          <p:cNvPr id="4" name="Рисунок 3" descr="аджант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3528392" cy="36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581128"/>
            <a:ext cx="7931224" cy="17434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pPr algn="just">
              <a:buNone/>
            </a:pPr>
            <a:r>
              <a:rPr lang="ru-RU" sz="3300" b="1" dirty="0" smtClean="0">
                <a:latin typeface="+mj-lt"/>
              </a:rPr>
              <a:t>Скельний  храм Еллора. Індія, штат Махараштра (сучасний вигляд) </a:t>
            </a:r>
          </a:p>
          <a:p>
            <a:endParaRPr lang="ru-RU" dirty="0"/>
          </a:p>
        </p:txBody>
      </p:sp>
      <p:pic>
        <p:nvPicPr>
          <p:cNvPr id="4" name="Рисунок 3" descr="Еллор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65527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4680520" cy="4680520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latin typeface="+mj-lt"/>
              </a:rPr>
              <a:t>Висота</a:t>
            </a:r>
            <a:r>
              <a:rPr lang="en-US" sz="2800" b="1" dirty="0" smtClean="0">
                <a:latin typeface="+mj-lt"/>
              </a:rPr>
              <a:t> </a:t>
            </a:r>
            <a:r>
              <a:rPr lang="uk-UA" sz="2800" b="1" dirty="0" smtClean="0">
                <a:latin typeface="+mj-lt"/>
              </a:rPr>
              <a:t> якого - </a:t>
            </a:r>
            <a:r>
              <a:rPr lang="ru-RU" sz="2800" b="1" dirty="0" smtClean="0">
                <a:latin typeface="+mj-lt"/>
              </a:rPr>
              <a:t>72,6 метрів,</a:t>
            </a:r>
          </a:p>
          <a:p>
            <a:pPr lvl="0">
              <a:buNone/>
            </a:pPr>
            <a:r>
              <a:rPr lang="ru-RU" sz="2800" b="1" dirty="0" smtClean="0">
                <a:latin typeface="+mj-lt"/>
              </a:rPr>
              <a:t> діаметр фундаменту мінарету —14,74</a:t>
            </a:r>
            <a:r>
              <a:rPr lang="en-US" sz="2800" b="1" dirty="0" smtClean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м,</a:t>
            </a:r>
            <a:r>
              <a:rPr lang="en-US" sz="2800" b="1" dirty="0" smtClean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 діаметр верхньої частини башти 3,05 м. </a:t>
            </a:r>
          </a:p>
          <a:p>
            <a:pPr lvl="0">
              <a:buNone/>
            </a:pPr>
            <a:r>
              <a:rPr lang="ru-RU" sz="2800" b="1" dirty="0" smtClean="0">
                <a:latin typeface="+mj-lt"/>
              </a:rPr>
              <a:t>Є унікальним</a:t>
            </a:r>
            <a:r>
              <a:rPr lang="uk-UA" sz="2800" b="1" dirty="0" smtClean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пам'ятником </a:t>
            </a:r>
            <a:r>
              <a:rPr lang="en-US" sz="2800" b="1" dirty="0" smtClean="0">
                <a:latin typeface="+mj-lt"/>
              </a:rPr>
              <a:t> </a:t>
            </a:r>
            <a:endParaRPr lang="uk-UA" sz="2800" b="1" dirty="0" smtClean="0">
              <a:latin typeface="+mj-lt"/>
            </a:endParaRPr>
          </a:p>
          <a:p>
            <a:pPr lvl="0">
              <a:buNone/>
            </a:pPr>
            <a:r>
              <a:rPr lang="ru-RU" sz="2800" b="1" dirty="0" smtClean="0">
                <a:latin typeface="+mj-lt"/>
              </a:rPr>
              <a:t>Середньовічної  індо-ісламської архітектури. </a:t>
            </a:r>
          </a:p>
          <a:p>
            <a:endParaRPr lang="ru-RU" dirty="0"/>
          </a:p>
        </p:txBody>
      </p:sp>
      <p:pic>
        <p:nvPicPr>
          <p:cNvPr id="36866" name="Picture 2" descr="Qmi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729817" cy="4968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Мінарет  Кутб – </a:t>
            </a:r>
            <a:r>
              <a:rPr lang="uk-UA" sz="4000" b="1" dirty="0" err="1" smtClean="0">
                <a:solidFill>
                  <a:schemeClr val="bg1"/>
                </a:solidFill>
                <a:latin typeface="+mj-lt"/>
              </a:rPr>
              <a:t>Мінар</a:t>
            </a: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 (1231 р.)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5400" b="1" dirty="0" smtClean="0">
                <a:solidFill>
                  <a:schemeClr val="bg1"/>
                </a:solidFill>
              </a:rPr>
              <a:t>Форт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 Індії – Чітторгарх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Індійський форт Чітторгарх (1)"/>
          <p:cNvPicPr>
            <a:picLocks noGrp="1"/>
          </p:cNvPicPr>
          <p:nvPr>
            <p:ph idx="1"/>
          </p:nvPr>
        </p:nvPicPr>
        <p:blipFill>
          <a:blip r:embed="rId2" cstate="print"/>
          <a:srcRect l="10990" r="10990"/>
          <a:stretch>
            <a:fillRect/>
          </a:stretch>
        </p:blipFill>
        <p:spPr bwMode="auto">
          <a:xfrm>
            <a:off x="4788024" y="2060848"/>
            <a:ext cx="3747987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348880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+mj-lt"/>
              </a:rPr>
              <a:t>П</a:t>
            </a:r>
            <a:r>
              <a:rPr lang="ru-RU" sz="2800" b="1" dirty="0" smtClean="0">
                <a:latin typeface="+mj-lt"/>
              </a:rPr>
              <a:t>обудований в 8 ст.</a:t>
            </a:r>
          </a:p>
          <a:p>
            <a:pPr algn="just"/>
            <a:r>
              <a:rPr lang="ru-RU" sz="2800" b="1" dirty="0" smtClean="0">
                <a:latin typeface="+mj-lt"/>
              </a:rPr>
              <a:t> могутнім правителем династії Мевар. Безліч разів протягом століть </a:t>
            </a:r>
          </a:p>
          <a:p>
            <a:pPr algn="just"/>
            <a:r>
              <a:rPr lang="ru-RU" sz="2800" b="1" dirty="0" smtClean="0">
                <a:latin typeface="+mj-lt"/>
              </a:rPr>
              <a:t>форт піддавався облог, і три з них – в 1303, 1535 і 1568 році були особливо драматичні.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3"/>
                </a:solidFill>
              </a:rPr>
              <a:t>Фуктал, загадковий монастир на кручі</a:t>
            </a:r>
            <a:endParaRPr lang="ru-RU" sz="5400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http://vsviti.com.ua/wp-content/uploads/2013/07/different1-280.jpg"/>
          <p:cNvPicPr>
            <a:picLocks noGrp="1"/>
          </p:cNvPicPr>
          <p:nvPr>
            <p:ph idx="1"/>
          </p:nvPr>
        </p:nvPicPr>
        <p:blipFill>
          <a:blip r:embed="rId2" cstate="print"/>
          <a:srcRect l="10634" r="10634"/>
          <a:stretch>
            <a:fillRect/>
          </a:stretch>
        </p:blipFill>
        <p:spPr bwMode="auto">
          <a:xfrm>
            <a:off x="5580112" y="1988840"/>
            <a:ext cx="32986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844824"/>
            <a:ext cx="5112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З видом на масивні ущелини і мотузкові мости через річку, монастир Фуктам розташований на стрімкій скелі в Занскара, Ладакх, північна Індія. Він був заснований в 1100 році ламою Гансемом Шераб Сампо. </a:t>
            </a:r>
          </a:p>
          <a:p>
            <a:pPr algn="just"/>
            <a:r>
              <a:rPr lang="ru-RU" sz="2800" b="1" dirty="0" smtClean="0">
                <a:latin typeface="+mj-lt"/>
              </a:rPr>
              <a:t>Унікальна конструкція, </a:t>
            </a:r>
          </a:p>
          <a:p>
            <a:pPr algn="just"/>
            <a:r>
              <a:rPr lang="ru-RU" sz="2800" b="1" dirty="0" smtClean="0">
                <a:latin typeface="+mj-lt"/>
              </a:rPr>
              <a:t>що знаходиться на висоті 3800 метрів нагадує соти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362456"/>
          </a:xfrm>
        </p:spPr>
        <p:txBody>
          <a:bodyPr/>
          <a:lstStyle/>
          <a:p>
            <a:pPr algn="just"/>
            <a:r>
              <a:rPr lang="uk-UA" sz="5400" dirty="0" smtClean="0">
                <a:solidFill>
                  <a:schemeClr val="accent3"/>
                </a:solidFill>
              </a:rPr>
              <a:t>План </a:t>
            </a:r>
            <a:endParaRPr lang="ru-RU" sz="54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772400" cy="3024336"/>
          </a:xfrm>
        </p:spPr>
        <p:txBody>
          <a:bodyPr>
            <a:normAutofit lnSpcReduction="10000"/>
          </a:bodyPr>
          <a:lstStyle/>
          <a:p>
            <a:pPr marL="514350" indent="-514350" algn="just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1. Індія</a:t>
            </a:r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 на початку середньовіччя.</a:t>
            </a:r>
          </a:p>
          <a:p>
            <a:pPr marL="514350" indent="-514350" algn="just"/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    Держава Гуптів.</a:t>
            </a:r>
          </a:p>
          <a:p>
            <a:pPr lvl="0" algn="just"/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Делійський султанат (1206-1526).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3. Варни і касти індійського суспільства .</a:t>
            </a:r>
          </a:p>
          <a:p>
            <a:pPr lvl="0" algn="just"/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. Релігія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5. Культура середньовічної Індії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lvl="0"/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5400" b="1" dirty="0" smtClean="0">
                <a:solidFill>
                  <a:schemeClr val="bg1"/>
                </a:solidFill>
              </a:rPr>
              <a:t>Колодязь  Чанд Баорі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олодязь Чанд Баорі - індійське архітектурне диво (2)"/>
          <p:cNvPicPr>
            <a:picLocks noGrp="1"/>
          </p:cNvPicPr>
          <p:nvPr>
            <p:ph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>
            <a:off x="5076056" y="2204864"/>
            <a:ext cx="387467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98884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Архітектурне   диво: за офіційною версією було зведено в період з 9 по 11 ст. Колодязь Чанд Баорі використовувався в якості резервуара для зберігання дощової води, оскільки клімат на заході Індії дуже посушливий.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1268760"/>
          <a:ext cx="5903738" cy="3245040"/>
        </p:xfrm>
        <a:graphic>
          <a:graphicData uri="http://schemas.openxmlformats.org/drawingml/2006/table">
            <a:tbl>
              <a:tblPr/>
              <a:tblGrid>
                <a:gridCol w="489560"/>
                <a:gridCol w="436735"/>
                <a:gridCol w="581818"/>
                <a:gridCol w="532713"/>
                <a:gridCol w="489560"/>
                <a:gridCol w="489560"/>
                <a:gridCol w="648035"/>
                <a:gridCol w="568426"/>
                <a:gridCol w="436735"/>
                <a:gridCol w="343734"/>
                <a:gridCol w="397302"/>
                <a:gridCol w="489560"/>
              </a:tblGrid>
              <a:tr h="5845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¹</a:t>
                      </a:r>
                      <a:r>
                        <a:rPr lang="uk-UA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0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400" b="1" i="0" kern="12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19872" y="836712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?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576064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1. На якому півострові  розташована Індія?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2. Літературна мова давньої та середньовічної Індії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4725144"/>
            <a:ext cx="6120680" cy="1916832"/>
          </a:xfrm>
        </p:spPr>
        <p:txBody>
          <a:bodyPr>
            <a:noAutofit/>
          </a:bodyPr>
          <a:lstStyle/>
          <a:p>
            <a:pPr marL="342900" indent="-342900" algn="just"/>
            <a:r>
              <a:rPr lang="uk-UA" sz="2400" b="1" dirty="0" smtClean="0">
                <a:latin typeface="+mj-lt"/>
              </a:rPr>
              <a:t>3. Як називали “ царських синів ”  нащадків вождів кочових племен із  Центральної Азії?</a:t>
            </a:r>
          </a:p>
          <a:p>
            <a:pPr marL="342900" indent="-342900" algn="just"/>
            <a:r>
              <a:rPr lang="uk-UA" sz="2400" b="1" dirty="0" smtClean="0">
                <a:latin typeface="+mj-lt"/>
              </a:rPr>
              <a:t>5.  Назва давньоіндійського епосу про царевича Раму</a:t>
            </a:r>
          </a:p>
        </p:txBody>
      </p:sp>
      <p:pic>
        <p:nvPicPr>
          <p:cNvPr id="22534" name="Picture 6" descr="http://upload.wikimedia.org/wikipedia/commons/thumb/4/4b/Everest_kalapatthar_crop.jpg/260px-Everest_kalapatthar_cro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318" r="15318"/>
          <a:stretch>
            <a:fillRect/>
          </a:stretch>
        </p:blipFill>
        <p:spPr bwMode="auto">
          <a:xfrm>
            <a:off x="6588224" y="4149080"/>
            <a:ext cx="2355850" cy="2286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516216" y="4077072"/>
            <a:ext cx="24837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2000" b="1" dirty="0" smtClean="0">
                <a:latin typeface="+mj-lt"/>
              </a:rPr>
              <a:t>4. </a:t>
            </a:r>
            <a:r>
              <a:rPr lang="ru-RU" sz="2000" b="1" dirty="0" smtClean="0">
                <a:latin typeface="+mj-lt"/>
              </a:rPr>
              <a:t>Гори на півночі Індії.</a:t>
            </a:r>
          </a:p>
          <a:p>
            <a:pPr marL="342900" indent="-342900"/>
            <a:r>
              <a:rPr lang="uk-UA" b="1" dirty="0" smtClean="0">
                <a:solidFill>
                  <a:srgbClr val="66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91880" y="620688"/>
          <a:ext cx="3862912" cy="584510"/>
        </p:xfrm>
        <a:graphic>
          <a:graphicData uri="http://schemas.openxmlformats.org/drawingml/2006/table">
            <a:tbl>
              <a:tblPr/>
              <a:tblGrid>
                <a:gridCol w="489560"/>
                <a:gridCol w="489560"/>
                <a:gridCol w="648035"/>
                <a:gridCol w="568426"/>
                <a:gridCol w="436735"/>
                <a:gridCol w="343734"/>
                <a:gridCol w="397302"/>
                <a:gridCol w="489560"/>
              </a:tblGrid>
              <a:tr h="584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¹ </a:t>
                      </a:r>
                      <a:r>
                        <a:rPr lang="uk-UA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752" y="1196752"/>
          <a:ext cx="4090581" cy="549958"/>
        </p:xfrm>
        <a:graphic>
          <a:graphicData uri="http://schemas.openxmlformats.org/drawingml/2006/table">
            <a:tbl>
              <a:tblPr/>
              <a:tblGrid>
                <a:gridCol w="581818"/>
                <a:gridCol w="532713"/>
                <a:gridCol w="489560"/>
                <a:gridCol w="489560"/>
                <a:gridCol w="648035"/>
                <a:gridCol w="568426"/>
                <a:gridCol w="436735"/>
                <a:gridCol w="343734"/>
              </a:tblGrid>
              <a:tr h="549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²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39752" y="1772816"/>
          <a:ext cx="3746847" cy="765910"/>
        </p:xfrm>
        <a:graphic>
          <a:graphicData uri="http://schemas.openxmlformats.org/drawingml/2006/table">
            <a:tbl>
              <a:tblPr/>
              <a:tblGrid>
                <a:gridCol w="581818"/>
                <a:gridCol w="532713"/>
                <a:gridCol w="489560"/>
                <a:gridCol w="489560"/>
                <a:gridCol w="648035"/>
                <a:gridCol w="568426"/>
                <a:gridCol w="436735"/>
              </a:tblGrid>
              <a:tr h="765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39752" y="2564904"/>
          <a:ext cx="4090581" cy="678090"/>
        </p:xfrm>
        <a:graphic>
          <a:graphicData uri="http://schemas.openxmlformats.org/drawingml/2006/table">
            <a:tbl>
              <a:tblPr/>
              <a:tblGrid>
                <a:gridCol w="581818"/>
                <a:gridCol w="532713"/>
                <a:gridCol w="489560"/>
                <a:gridCol w="489560"/>
                <a:gridCol w="648035"/>
                <a:gridCol w="568426"/>
                <a:gridCol w="436735"/>
                <a:gridCol w="343734"/>
              </a:tblGrid>
              <a:tr h="678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uk-UA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ї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03648" y="3212976"/>
          <a:ext cx="3667981" cy="666572"/>
        </p:xfrm>
        <a:graphic>
          <a:graphicData uri="http://schemas.openxmlformats.org/drawingml/2006/table">
            <a:tbl>
              <a:tblPr/>
              <a:tblGrid>
                <a:gridCol w="489560"/>
                <a:gridCol w="436735"/>
                <a:gridCol w="581818"/>
                <a:gridCol w="532713"/>
                <a:gridCol w="489560"/>
                <a:gridCol w="489560"/>
                <a:gridCol w="648035"/>
              </a:tblGrid>
              <a:tr h="666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400" b="1" i="0" kern="12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uk-UA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060848"/>
            <a:ext cx="8352928" cy="40324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Делійський султанат — велика держава, заснована мусульманами в ХІІІ ст., із столицею у Делі. </a:t>
            </a:r>
          </a:p>
          <a:p>
            <a:pPr algn="just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Іслам став державною релігією, </a:t>
            </a:r>
          </a:p>
          <a:p>
            <a:pPr algn="just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перська мова — державною мовою. </a:t>
            </a:r>
          </a:p>
          <a:p>
            <a:pPr algn="just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Такі династії, як Гулям, Хілджі, Туглакіди швидко змінювали один одного, жорстоко ворогуючи між собою. Султанські війська вторгалися на центральні і південні землі Індії, підкорювали місцевих правителів і змушували їх щорічно платити данину.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816120"/>
          </a:xfrm>
        </p:spPr>
        <p:txBody>
          <a:bodyPr/>
          <a:lstStyle/>
          <a:p>
            <a:pPr algn="just"/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667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+mj-lt"/>
              </a:rPr>
              <a:t>Делійський султанат</a:t>
            </a:r>
            <a:r>
              <a:rPr lang="en-US" sz="5400" b="1" dirty="0" smtClean="0">
                <a:latin typeface="+mj-lt"/>
              </a:rPr>
              <a:t> </a:t>
            </a:r>
            <a:r>
              <a:rPr lang="uk-UA" sz="5400" b="1" dirty="0" smtClean="0">
                <a:latin typeface="+mj-lt"/>
              </a:rPr>
              <a:t>(1206-1526)</a:t>
            </a:r>
            <a:r>
              <a:rPr lang="ru-RU" sz="5400" dirty="0" smtClean="0">
                <a:latin typeface="+mj-lt"/>
              </a:rPr>
              <a:t> </a:t>
            </a:r>
            <a:endParaRPr lang="ru-RU" sz="5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rata11.ru/images/informatsiya/mozaika/deli/img_2.jpg"/>
          <p:cNvPicPr>
            <a:picLocks noChangeAspect="1" noChangeArrowheads="1"/>
          </p:cNvPicPr>
          <p:nvPr/>
        </p:nvPicPr>
        <p:blipFill>
          <a:blip r:embed="rId2" cstate="print"/>
          <a:srcRect l="2834" t="1744" r="3630" b="4066"/>
          <a:stretch>
            <a:fillRect/>
          </a:stretch>
        </p:blipFill>
        <p:spPr bwMode="auto">
          <a:xfrm>
            <a:off x="395536" y="3212976"/>
            <a:ext cx="2088232" cy="294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1979712" y="980728"/>
          <a:ext cx="6588224" cy="236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516216" y="2564904"/>
            <a:ext cx="252413" cy="958850"/>
          </a:xfrm>
          <a:prstGeom prst="downArrow">
            <a:avLst>
              <a:gd name="adj1" fmla="val 50000"/>
              <a:gd name="adj2" fmla="val 94968"/>
            </a:avLst>
          </a:prstGeom>
          <a:solidFill>
            <a:srgbClr val="A8D08D"/>
          </a:solidFill>
          <a:ln w="9525">
            <a:solidFill>
              <a:srgbClr val="A8D08D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267744" y="3212976"/>
          <a:ext cx="6050844" cy="252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95736" y="332656"/>
            <a:ext cx="694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latin typeface="+mj-lt"/>
              </a:rPr>
              <a:t>Тимур  (1336 – 1405)</a:t>
            </a:r>
            <a:endParaRPr lang="ru-RU" sz="5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Імперія Великих Моголів.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Засновником імперії Великих Моголів став правитель Афганістану Захіреддін Мухаммед (1483-1530 роки) на прізвисько Бабур (тигр).</a:t>
            </a:r>
          </a:p>
          <a:p>
            <a:pPr algn="just"/>
            <a:r>
              <a:rPr lang="ru-RU" sz="2800" b="1" dirty="0" smtClean="0">
                <a:latin typeface="+mj-lt"/>
              </a:rPr>
              <a:t> Він не тільки полководець-завойовник, непересічний державний діяч, а й відомий поет, автор чудових віршів та видатної історико-літературної пам’ятки «Бабур-наме»</a:t>
            </a:r>
            <a:endParaRPr lang="ru-RU" sz="2800" b="1" dirty="0">
              <a:latin typeface="+mj-lt"/>
            </a:endParaRPr>
          </a:p>
        </p:txBody>
      </p:sp>
      <p:pic>
        <p:nvPicPr>
          <p:cNvPr id="16386" name="Picture 2" descr="http://upload.wikimedia.org/wikipedia/commons/thumb/9/96/%D8%B3%D9%84%D8%B7%D8%A7%D9%86_%D9%85%D8%AD%D9%85%D9%88%D8%AF_%D8%BA%D8%B2%D9%86%D9%88%DB%8C.JPG/377px-%D8%B3%D9%84%D8%B7%D8%A7%D9%86_%D9%85%D8%AD%D9%85%D9%88%D8%AF_%D8%BA%D8%B2%D9%86%D9%88%DB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3312368" cy="2130519"/>
          </a:xfrm>
          <a:prstGeom prst="rect">
            <a:avLst/>
          </a:prstGeom>
          <a:noFill/>
        </p:spPr>
      </p:pic>
      <p:pic>
        <p:nvPicPr>
          <p:cNvPr id="5" name="Picture 3" descr="C:\Users\ДСНС\Documents\7 клас\280px-Babur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114202"/>
            <a:ext cx="2154984" cy="2743798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63888" y="4653136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34250" cy="4536504"/>
          </a:xfrm>
          <a:prstGeom prst="rect">
            <a:avLst/>
          </a:prstGeom>
          <a:noFill/>
        </p:spPr>
      </p:pic>
      <p:pic>
        <p:nvPicPr>
          <p:cNvPr id="8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34250" cy="4844256"/>
          </a:xfrm>
          <a:prstGeom prst="rect">
            <a:avLst/>
          </a:prstGeom>
          <a:noFill/>
        </p:spPr>
      </p:pic>
      <p:pic>
        <p:nvPicPr>
          <p:cNvPr id="9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88832" cy="52042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3568" y="5589240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Одна із чотирьох груп  індійського суспільства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827584" y="2276872"/>
            <a:ext cx="2232248" cy="864096"/>
          </a:xfrm>
          <a:prstGeom prst="wedgeRoundRectCallout">
            <a:avLst>
              <a:gd name="adj1" fmla="val 47439"/>
              <a:gd name="adj2" fmla="val 99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ВАРНА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6064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Суспільство Індії</a:t>
            </a:r>
            <a:br>
              <a:rPr lang="uk-UA" sz="5400" b="1" dirty="0" smtClean="0">
                <a:solidFill>
                  <a:schemeClr val="bg1"/>
                </a:solidFill>
              </a:rPr>
            </a:br>
            <a:r>
              <a:rPr lang="uk-UA" sz="5400" b="1" dirty="0" smtClean="0">
                <a:solidFill>
                  <a:srgbClr val="C00000"/>
                </a:solidFill>
              </a:rPr>
              <a:t>( розв</a:t>
            </a:r>
            <a:r>
              <a:rPr lang="en-US" sz="5400" b="1" dirty="0" smtClean="0">
                <a:solidFill>
                  <a:srgbClr val="C00000"/>
                </a:solidFill>
              </a:rPr>
              <a:t>’</a:t>
            </a:r>
            <a:r>
              <a:rPr lang="uk-UA" sz="5400" b="1" dirty="0" smtClean="0">
                <a:solidFill>
                  <a:srgbClr val="C00000"/>
                </a:solidFill>
              </a:rPr>
              <a:t>яжіть ребус)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008112"/>
          </a:xfrm>
        </p:spPr>
        <p:txBody>
          <a:bodyPr/>
          <a:lstStyle/>
          <a:p>
            <a:pPr algn="just"/>
            <a:r>
              <a:rPr lang="uk-UA" sz="4000" dirty="0" smtClean="0">
                <a:solidFill>
                  <a:schemeClr val="accent3"/>
                </a:solidFill>
              </a:rPr>
              <a:t/>
            </a:r>
            <a:br>
              <a:rPr lang="uk-UA" sz="4000" dirty="0" smtClean="0">
                <a:solidFill>
                  <a:schemeClr val="accent3"/>
                </a:solidFill>
              </a:rPr>
            </a:br>
            <a:r>
              <a:rPr lang="uk-UA" sz="4000" dirty="0" smtClean="0">
                <a:solidFill>
                  <a:schemeClr val="accent3"/>
                </a:solidFill>
              </a:rPr>
              <a:t/>
            </a:r>
            <a:br>
              <a:rPr lang="uk-UA" sz="4000" dirty="0" smtClean="0">
                <a:solidFill>
                  <a:schemeClr val="accent3"/>
                </a:solidFill>
              </a:rPr>
            </a:br>
            <a:r>
              <a:rPr lang="uk-UA" sz="4000" dirty="0" smtClean="0">
                <a:solidFill>
                  <a:schemeClr val="accent3"/>
                </a:solidFill>
              </a:rPr>
              <a:t>.</a:t>
            </a:r>
            <a:r>
              <a:rPr lang="uk-UA" sz="3600" dirty="0" smtClean="0">
                <a:solidFill>
                  <a:schemeClr val="bg1"/>
                </a:solidFill>
              </a:rPr>
              <a:t/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4400" dirty="0" smtClean="0">
                <a:solidFill>
                  <a:schemeClr val="tx1"/>
                </a:solidFill>
              </a:rPr>
              <a:t> 3. Варни і касти індійського суспільства </a:t>
            </a:r>
            <a:endParaRPr lang="ru-RU" sz="4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2204864"/>
          <a:ext cx="4416152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755576" y="1340768"/>
          <a:ext cx="77048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195736" y="5373216"/>
          <a:ext cx="4824536" cy="132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4</a:t>
            </a:r>
            <a:r>
              <a:rPr lang="uk-UA" sz="5400" b="1" dirty="0" smtClean="0">
                <a:solidFill>
                  <a:schemeClr val="accent2"/>
                </a:solidFill>
              </a:rPr>
              <a:t>. </a:t>
            </a:r>
            <a:r>
              <a:rPr lang="uk-UA" sz="5400" b="1" dirty="0" smtClean="0">
                <a:solidFill>
                  <a:schemeClr val="bg1"/>
                </a:solidFill>
              </a:rPr>
              <a:t>Релігія</a:t>
            </a:r>
            <a:r>
              <a:rPr lang="uk-UA" sz="5400" b="1" dirty="0" smtClean="0">
                <a:solidFill>
                  <a:schemeClr val="accent2"/>
                </a:solidFill>
              </a:rPr>
              <a:t/>
            </a:r>
            <a:br>
              <a:rPr lang="uk-UA" sz="5400" b="1" dirty="0" smtClean="0">
                <a:solidFill>
                  <a:schemeClr val="accent2"/>
                </a:solidFill>
              </a:rPr>
            </a:b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4320480" cy="659352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Буддизм VI—Vст. до н. е</a:t>
            </a:r>
            <a:r>
              <a:rPr lang="ru-RU" sz="2800" b="0" dirty="0" smtClean="0">
                <a:solidFill>
                  <a:srgbClr val="C00000"/>
                </a:solidFill>
              </a:rPr>
              <a:t>. </a:t>
            </a:r>
            <a:endParaRPr lang="ru-RU" sz="2800" b="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764704"/>
            <a:ext cx="4041775" cy="65484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Індуїзм  VIII- XII ст.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1484784"/>
            <a:ext cx="4101852" cy="4875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</a:rPr>
              <a:t>Буддизм  як релігія почав поступово занепадати</a:t>
            </a:r>
          </a:p>
          <a:p>
            <a:r>
              <a:rPr lang="ru-RU" sz="2400" b="1" dirty="0" smtClean="0">
                <a:latin typeface="+mj-lt"/>
              </a:rPr>
              <a:t>Основним було те, що буддизм не визнавав поділу людей на варни й касти. Тому найшанованішим він був у колі недоторканних. </a:t>
            </a:r>
          </a:p>
          <a:p>
            <a:r>
              <a:rPr lang="ru-RU" sz="2400" b="1" dirty="0" smtClean="0">
                <a:latin typeface="+mj-lt"/>
              </a:rPr>
              <a:t>Буддизм переконував, що доля людини залежить від неї самої.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412776"/>
            <a:ext cx="424847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+mj-lt"/>
              </a:rPr>
              <a:t>Тріада головних богів:</a:t>
            </a:r>
          </a:p>
          <a:p>
            <a:r>
              <a:rPr lang="ru-RU" sz="2400" b="1" dirty="0" smtClean="0">
                <a:latin typeface="+mj-lt"/>
              </a:rPr>
              <a:t> Брахма — творець усього живого.</a:t>
            </a:r>
          </a:p>
          <a:p>
            <a:r>
              <a:rPr lang="ru-RU" sz="2400" b="1" dirty="0" smtClean="0">
                <a:latin typeface="+mj-lt"/>
              </a:rPr>
              <a:t> Бог Вішну є вершителем справедливості й добра, щирим борцем зі злом.</a:t>
            </a:r>
          </a:p>
          <a:p>
            <a:r>
              <a:rPr lang="ru-RU" sz="2400" b="1" dirty="0" smtClean="0">
                <a:latin typeface="+mj-lt"/>
              </a:rPr>
              <a:t> Бог Шива втілює руйнівну силу.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Головним положенням індуїзму є вчення про сансару: у своїх наступних життях людина може прийти на землю в будь-якому образі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овa стaтуї Будди">
            <a:hlinkClick r:id="rId2" tooltip="&quot;Головa стaтуї Будди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3126219" cy="35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3953962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Головa стaтуї Будди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Золотa стaтуя Будди">
            <a:hlinkClick r:id="rId4" tooltip="&quot;Золотa стaтуя Будди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4"/>
            <a:ext cx="3375378" cy="337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72431" y="5157192"/>
            <a:ext cx="3333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Золотa стaтуя Будди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1137</TotalTime>
  <Words>613</Words>
  <Application>Microsoft Office PowerPoint</Application>
  <PresentationFormat>Экран (4:3)</PresentationFormat>
  <Paragraphs>167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Країни Азії у V-XI ст.</vt:lpstr>
      <vt:lpstr>План </vt:lpstr>
      <vt:lpstr> </vt:lpstr>
      <vt:lpstr>Презентация PowerPoint</vt:lpstr>
      <vt:lpstr>Імперія Великих Моголів. </vt:lpstr>
      <vt:lpstr>Презентация PowerPoint</vt:lpstr>
      <vt:lpstr>  .  3. Варни і касти індійського суспільства </vt:lpstr>
      <vt:lpstr>4. Релігія </vt:lpstr>
      <vt:lpstr>Презентация PowerPoint</vt:lpstr>
      <vt:lpstr>Презентация PowerPoint</vt:lpstr>
      <vt:lpstr>Презентация PowerPoint</vt:lpstr>
      <vt:lpstr>Варахамихір</vt:lpstr>
      <vt:lpstr>Брахмагупта </vt:lpstr>
      <vt:lpstr>Література</vt:lpstr>
      <vt:lpstr>Ахітектура</vt:lpstr>
      <vt:lpstr>Презентация PowerPoint</vt:lpstr>
      <vt:lpstr>Презентация PowerPoint</vt:lpstr>
      <vt:lpstr>Форт  Індії – Чітторгарх</vt:lpstr>
      <vt:lpstr>Фуктал, загадковий монастир на кручі</vt:lpstr>
      <vt:lpstr>Колодязь  Чанд Баорі </vt:lpstr>
      <vt:lpstr>1. На якому півострові  розташована Індія? 2. Літературна мова давньої та середньовічної Індії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ДСНС</dc:creator>
  <cp:lastModifiedBy>ACER</cp:lastModifiedBy>
  <cp:revision>113</cp:revision>
  <dcterms:created xsi:type="dcterms:W3CDTF">2015-02-03T19:38:45Z</dcterms:created>
  <dcterms:modified xsi:type="dcterms:W3CDTF">2022-05-17T14:08:59Z</dcterms:modified>
</cp:coreProperties>
</file>