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00" r:id="rId2"/>
    <p:sldId id="291" r:id="rId3"/>
    <p:sldId id="302" r:id="rId4"/>
    <p:sldId id="307" r:id="rId5"/>
    <p:sldId id="30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2F3242"/>
    <a:srgbClr val="FF3333"/>
    <a:srgbClr val="00B050"/>
    <a:srgbClr val="1694E9"/>
    <a:srgbClr val="FFFF00"/>
    <a:srgbClr val="FFB441"/>
    <a:srgbClr val="709E32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>
        <p:scale>
          <a:sx n="100" d="100"/>
          <a:sy n="100" d="100"/>
        </p:scale>
        <p:origin x="-11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3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8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2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3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0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3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6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7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6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5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3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1">
            <a:extLst>
              <a:ext uri="{FF2B5EF4-FFF2-40B4-BE49-F238E27FC236}">
                <a16:creationId xmlns="" xmlns:a16="http://schemas.microsoft.com/office/drawing/2014/main" id="{37B11F9D-A2DF-4436-8B3D-7D173A225923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1047009" y="159108"/>
            <a:ext cx="94004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Природа і людина - єдині</a:t>
            </a: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Музична подорож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272196" y="1082438"/>
            <a:ext cx="7240249" cy="0"/>
          </a:xfrm>
          <a:prstGeom prst="line">
            <a:avLst/>
          </a:prstGeom>
          <a:ln w="28575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Дощ у Києві значно посилиться, І рівень небезпечності | Українська ...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Таке про дощ ви точно не знали.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62 Best Lidia Matviyenko /LidikArt/ images | Витвори мистецтв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4" t="32787" r="44469" b="11355"/>
          <a:stretch/>
        </p:blipFill>
        <p:spPr bwMode="auto">
          <a:xfrm>
            <a:off x="7528560" y="1257604"/>
            <a:ext cx="3760031" cy="520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3" y="1709295"/>
            <a:ext cx="3445083" cy="42993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58831" y="2164196"/>
            <a:ext cx="22157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Шарль</a:t>
            </a:r>
          </a:p>
          <a:p>
            <a:pPr algn="ctr"/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Перро</a:t>
            </a:r>
            <a:endParaRPr lang="uk-U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6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1">
            <a:extLst>
              <a:ext uri="{FF2B5EF4-FFF2-40B4-BE49-F238E27FC236}">
                <a16:creationId xmlns="" xmlns:a16="http://schemas.microsoft.com/office/drawing/2014/main" id="{37B11F9D-A2DF-4436-8B3D-7D173A225923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272196" y="1082438"/>
            <a:ext cx="7240249" cy="0"/>
          </a:xfrm>
          <a:prstGeom prst="line">
            <a:avLst/>
          </a:prstGeom>
          <a:ln w="28575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Дощ у Києві значно посилиться, І рівень небезпечності | Українська ...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Таке про дощ ви точно не знали.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72590" y="1096711"/>
            <a:ext cx="81846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Влада </a:t>
            </a:r>
            <a:r>
              <a:rPr lang="ru-RU" sz="2400" i="1" dirty="0" err="1" smtClean="0"/>
              <a:t>Кохановська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режисер-постановник</a:t>
            </a:r>
            <a:r>
              <a:rPr lang="ru-RU" sz="2400" i="1" dirty="0" smtClean="0"/>
              <a:t>). </a:t>
            </a:r>
            <a:r>
              <a:rPr lang="ru-RU" sz="2400" dirty="0"/>
              <a:t>Марш </a:t>
            </a:r>
            <a:r>
              <a:rPr lang="ru-RU" sz="2400" dirty="0" err="1"/>
              <a:t>Маркіза</a:t>
            </a:r>
            <a:r>
              <a:rPr lang="ru-RU" sz="2400" dirty="0"/>
              <a:t> Карабаса з </a:t>
            </a:r>
            <a:r>
              <a:rPr lang="ru-RU" sz="2400" dirty="0" err="1" smtClean="0"/>
              <a:t>казки</a:t>
            </a:r>
            <a:r>
              <a:rPr lang="ru-RU" sz="2400" dirty="0" smtClean="0"/>
              <a:t>-мюзиклу «</a:t>
            </a:r>
            <a:r>
              <a:rPr lang="ru-RU" sz="2400" dirty="0" err="1" smtClean="0"/>
              <a:t>Кіт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чоботях</a:t>
            </a:r>
            <a:r>
              <a:rPr lang="ru-RU" sz="2400" dirty="0"/>
              <a:t>» (театр «Каскадер»).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8088" y="153324"/>
            <a:ext cx="5386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Слухання музики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utoShape 2" descr="Матушка Гусын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Афіша театру | Національна опера Украї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Беседы о театре — chercherlafemme.u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Юрий Шевченко: концертный вариант сюиты из балета &quot;За двумя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Николай андреевич римский-корсаков: биография, интересные факты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72590" y="3120761"/>
            <a:ext cx="32811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Влада</a:t>
            </a: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Кохановська</a:t>
            </a:r>
          </a:p>
        </p:txBody>
      </p:sp>
      <p:pic>
        <p:nvPicPr>
          <p:cNvPr id="2050" name="Picture 2" descr="Сказка-мюзикл «КОТ В САПОГАХ» - Харьков, 18 ноября 2017. Купить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7" b="22018"/>
          <a:stretch/>
        </p:blipFill>
        <p:spPr bwMode="auto">
          <a:xfrm>
            <a:off x="7019787" y="2176380"/>
            <a:ext cx="4837433" cy="38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iev21-1.fna.fbcdn.net/v/t1.0-9/30738853_1603008229767651_7884253636857954304_o.jpg?_nc_cat=105&amp;_nc_sid=174925&amp;_nc_ohc=za0meNH50jsAX9mA8CX&amp;_nc_ht=scontent.fiev21-1.fna&amp;oh=99586dd89e3bad1ab48f9bee6fd8e7d5&amp;oe=5F2A192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01152"/>
            <a:ext cx="3118260" cy="41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1">
            <a:extLst>
              <a:ext uri="{FF2B5EF4-FFF2-40B4-BE49-F238E27FC236}">
                <a16:creationId xmlns="" xmlns:a16="http://schemas.microsoft.com/office/drawing/2014/main" id="{37B11F9D-A2DF-4436-8B3D-7D173A225923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272196" y="1082438"/>
            <a:ext cx="7240249" cy="0"/>
          </a:xfrm>
          <a:prstGeom prst="line">
            <a:avLst/>
          </a:prstGeom>
          <a:ln w="28575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Дощ у Києві значно посилиться, І рівень небезпечності | Українська ...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Таке про дощ ви точно не знали.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5343" y="160338"/>
            <a:ext cx="6716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Інтерпретація музики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utoShape 2" descr="Матушка Гусын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Афіша театру | Національна опера Украї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Беседы о театре — chercherlafemme.u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Юрий Шевченко: концертный вариант сюиты из балета &quot;За двумя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59016" r="52880" b="23975"/>
          <a:stretch/>
        </p:blipFill>
        <p:spPr bwMode="auto">
          <a:xfrm>
            <a:off x="510603" y="1756656"/>
            <a:ext cx="6673122" cy="159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Сказка-мюзикл «КОТ В САПОГАХ» - Харьков, 18 ноября 2017. Купить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7" b="22018"/>
          <a:stretch/>
        </p:blipFill>
        <p:spPr bwMode="auto">
          <a:xfrm>
            <a:off x="7242311" y="1756656"/>
            <a:ext cx="4837433" cy="38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59516" r="45174" b="22912"/>
          <a:stretch/>
        </p:blipFill>
        <p:spPr bwMode="auto">
          <a:xfrm>
            <a:off x="337798" y="3548020"/>
            <a:ext cx="6904513" cy="145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3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1">
            <a:extLst>
              <a:ext uri="{FF2B5EF4-FFF2-40B4-BE49-F238E27FC236}">
                <a16:creationId xmlns="" xmlns:a16="http://schemas.microsoft.com/office/drawing/2014/main" id="{37B11F9D-A2DF-4436-8B3D-7D173A225923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5151" y="159108"/>
            <a:ext cx="5445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Музична грамота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272196" y="1082438"/>
            <a:ext cx="7240249" cy="0"/>
          </a:xfrm>
          <a:prstGeom prst="line">
            <a:avLst/>
          </a:prstGeom>
          <a:ln w="28575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Дощ у Києві значно посилиться, І рівень небезпечності | Українська ...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Таке про дощ ви точно не знали.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ит марш | Музыкальная школа г. Михайлов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1267468"/>
            <a:ext cx="7465102" cy="5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3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1">
            <a:extLst>
              <a:ext uri="{FF2B5EF4-FFF2-40B4-BE49-F238E27FC236}">
                <a16:creationId xmlns="" xmlns:a16="http://schemas.microsoft.com/office/drawing/2014/main" id="{37B11F9D-A2DF-4436-8B3D-7D173A225923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334" y="159108"/>
            <a:ext cx="5484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Повторення  пісні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72196" y="1082438"/>
            <a:ext cx="7240249" cy="0"/>
          </a:xfrm>
          <a:prstGeom prst="line">
            <a:avLst/>
          </a:prstGeom>
          <a:ln w="28575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2" t="27049" r="3108" b="36476"/>
          <a:stretch/>
        </p:blipFill>
        <p:spPr bwMode="auto">
          <a:xfrm>
            <a:off x="385851" y="1439056"/>
            <a:ext cx="11231525" cy="443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44</Words>
  <Application>Microsoft Office PowerPoint</Application>
  <PresentationFormat>Произвольный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ACER</cp:lastModifiedBy>
  <cp:revision>133</cp:revision>
  <dcterms:created xsi:type="dcterms:W3CDTF">2018-01-05T16:38:53Z</dcterms:created>
  <dcterms:modified xsi:type="dcterms:W3CDTF">2022-04-07T08:59:25Z</dcterms:modified>
</cp:coreProperties>
</file>