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6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8999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Як розповідає музика?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6857999"/>
            <a:ext cx="67687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75773"/>
            <a:ext cx="2520280" cy="36822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30216"/>
            <a:ext cx="2627784" cy="2627784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627784" cy="2627784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97351"/>
          </a:xfrm>
        </p:spPr>
        <p:txBody>
          <a:bodyPr/>
          <a:lstStyle/>
          <a:p>
            <a:r>
              <a:rPr lang="uk-UA" u="sng" dirty="0" err="1" smtClean="0">
                <a:latin typeface="Times New Roman" pitchFamily="18" charset="0"/>
                <a:cs typeface="Times New Roman" pitchFamily="18" charset="0"/>
              </a:rPr>
              <a:t>Динаміка-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Динамічні відтінки  музики: 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336704"/>
          </a:xfrm>
        </p:spPr>
        <p:txBody>
          <a:bodyPr>
            <a:noAutofit/>
          </a:bodyPr>
          <a:lstStyle/>
          <a:p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>Динамічні відтінки: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Forte-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голосно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Piano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- тихо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( p)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Від піано до форте (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Крешендо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Меццо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- піано (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напівтихо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Меццо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– форте (напівголосно)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mp                  mf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3353458" cy="9807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924943"/>
          </a:xfrm>
        </p:spPr>
        <p:txBody>
          <a:bodyPr>
            <a:normAutofit/>
          </a:bodyPr>
          <a:lstStyle/>
          <a:p>
            <a:pPr lvl="0"/>
            <a:r>
              <a:rPr lang="uk-UA" b="1" u="sng" dirty="0" err="1" smtClean="0">
                <a:latin typeface="Times New Roman" pitchFamily="18" charset="0"/>
                <a:cs typeface="Times New Roman" pitchFamily="18" charset="0"/>
              </a:rPr>
              <a:t>Вокально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 - хорова робота.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пісні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ольоровий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24036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852936" cy="2852936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Як розповідає музика?  </vt:lpstr>
      <vt:lpstr>Динаміка- це…   Динамічні відтінки  музики: … </vt:lpstr>
      <vt:lpstr>     Динамічні відтінки: Forte- голосно  (f) Piano- тихо ( p) Від піано до форте ( Крешендо)   Меццо - піано (напівтихо)  Меццо – форте (напівголосно) mp                  mf     </vt:lpstr>
      <vt:lpstr>Презентация PowerPoint</vt:lpstr>
      <vt:lpstr>Вокально - хорова робота.  Виконання пісні  «Кольоровий  світ»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УРОКУ:  Як розповідає музика?  С.В. Рахманінов Прелюдія №5 для фортепіано (Соль- мінор).   Г. Гладков «Пісня про чарівників» </dc:title>
  <cp:lastModifiedBy>ACER</cp:lastModifiedBy>
  <cp:revision>17</cp:revision>
  <dcterms:modified xsi:type="dcterms:W3CDTF">2022-05-07T06:02:24Z</dcterms:modified>
</cp:coreProperties>
</file>