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>
        <p:scale>
          <a:sx n="96" d="100"/>
          <a:sy n="96" d="100"/>
        </p:scale>
        <p:origin x="-1066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2E46D-BC1B-4A5E-9F4F-6FA40612B2D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0A57D-BDEF-42DD-B17F-5CCD3612D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1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0A57D-BDEF-42DD-B17F-5CCD3612DF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5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6CC2-A3F8-4E06-9E8D-B2F7F2E36715}" type="datetime1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BCF5-1A72-4E9D-96D0-A9A0E5BD7EC7}" type="datetime1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9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F23D-58C8-48B8-BBBD-F58C999A1636}" type="datetime1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0743-D750-4D3B-A2D1-4DB34CB1C787}" type="datetime1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5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C9C7-064B-4222-866A-8C1D6865D63F}" type="datetime1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C081-C32B-422F-85B2-6C86F720CCDB}" type="datetime1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4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E38F-884D-4574-8017-874C6A757054}" type="datetime1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1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CBC3-8C40-4367-86D9-B0FA7D0B85B9}" type="datetime1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6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E70-4388-479C-8204-9F868A726EE1}" type="datetime1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0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61EF-5392-41E4-9F9B-9915B53EB3A2}" type="datetime1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4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6EB7-938B-4D63-B23C-9A49ED731A1A}" type="datetime1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7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F4F1-847B-4B11-B68E-A09394CDA8B9}" type="datetime1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0ECA-11F1-40F3-BEAC-55C22872C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0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87877" y="6007801"/>
            <a:ext cx="8066315" cy="383721"/>
          </a:xfrm>
          <a:prstGeom prst="rect">
            <a:avLst/>
          </a:prstGeom>
          <a:solidFill>
            <a:schemeClr val="lt1">
              <a:alpha val="25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6765" y="3652192"/>
            <a:ext cx="301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88036" y="768927"/>
            <a:ext cx="366156" cy="5023347"/>
          </a:xfrm>
          <a:prstGeom prst="rect">
            <a:avLst/>
          </a:prstGeom>
          <a:solidFill>
            <a:schemeClr val="lt1">
              <a:alpha val="25000"/>
            </a:schemeClr>
          </a:solidFill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74" y="40017"/>
            <a:ext cx="1820141" cy="18519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6764" y="1324457"/>
            <a:ext cx="8847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Картинки з </a:t>
            </a:r>
            <a:r>
              <a:rPr lang="ru-RU" sz="4000" b="1" dirty="0" err="1" smtClean="0">
                <a:solidFill>
                  <a:srgbClr val="7030A0"/>
                </a:solidFill>
              </a:rPr>
              <a:t>виставки</a:t>
            </a:r>
            <a:r>
              <a:rPr lang="ru-RU" sz="4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4000" b="1" dirty="0" err="1" smtClean="0">
                <a:solidFill>
                  <a:srgbClr val="7030A0"/>
                </a:solidFill>
              </a:rPr>
              <a:t>Натюрморт.Правила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композиції</a:t>
            </a:r>
            <a:r>
              <a:rPr lang="ru-RU" sz="4000" b="1" dirty="0" smtClean="0">
                <a:solidFill>
                  <a:srgbClr val="7030A0"/>
                </a:solidFill>
              </a:rPr>
              <a:t>. </a:t>
            </a:r>
            <a:r>
              <a:rPr lang="ru-RU" sz="4000" b="1" dirty="0" err="1" smtClean="0">
                <a:solidFill>
                  <a:srgbClr val="7030A0"/>
                </a:solidFill>
              </a:rPr>
              <a:t>Створення</a:t>
            </a:r>
            <a:r>
              <a:rPr lang="ru-RU" sz="4000" b="1" dirty="0" smtClean="0">
                <a:solidFill>
                  <a:srgbClr val="7030A0"/>
                </a:solidFill>
              </a:rPr>
              <a:t> фантастичного натюрморту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10 помилок чаювання | Новини здоров'я, лікування та здорового харчування та  очищ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92" y="3263449"/>
            <a:ext cx="5416045" cy="3375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AutoShape 4" descr="Цілюще чаювання: трави для щастя та здоров'я | Ogorodnik | Ogorodn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Цілюще чаювання: трави для щастя та здоров'я | Ogorodnik | Ogorodnik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830" y="249716"/>
            <a:ext cx="7886700" cy="5759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Словник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687" y="2118588"/>
            <a:ext cx="8133610" cy="323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 smtClean="0"/>
              <a:t>Декорувати</a:t>
            </a:r>
            <a:r>
              <a:rPr lang="ru-RU" sz="3200" b="1" dirty="0" smtClean="0"/>
              <a:t> </a:t>
            </a:r>
            <a:r>
              <a:rPr lang="ru-RU" sz="3200" dirty="0"/>
              <a:t>(</a:t>
            </a:r>
            <a:r>
              <a:rPr lang="ru-RU" sz="3200" dirty="0" err="1"/>
              <a:t>від</a:t>
            </a:r>
            <a:r>
              <a:rPr lang="ru-RU" sz="3200" dirty="0"/>
              <a:t> лат. </a:t>
            </a:r>
            <a:r>
              <a:rPr lang="ru-RU" sz="3200" dirty="0" err="1"/>
              <a:t>decorero</a:t>
            </a:r>
            <a:r>
              <a:rPr lang="ru-RU" sz="3200" dirty="0"/>
              <a:t> — </a:t>
            </a:r>
            <a:r>
              <a:rPr lang="ru-RU" sz="3200" dirty="0" err="1"/>
              <a:t>прикрашаю</a:t>
            </a:r>
            <a:r>
              <a:rPr lang="ru-RU" sz="3200" dirty="0"/>
              <a:t>) — </a:t>
            </a:r>
            <a:r>
              <a:rPr lang="ru-RU" sz="3200" dirty="0" err="1"/>
              <a:t>прикрашати</a:t>
            </a:r>
            <a:r>
              <a:rPr lang="ru-RU" sz="3200" dirty="0"/>
              <a:t>,  </a:t>
            </a:r>
            <a:r>
              <a:rPr lang="ru-RU" sz="3200" dirty="0" err="1"/>
              <a:t>надавати</a:t>
            </a:r>
            <a:r>
              <a:rPr lang="ru-RU" sz="3200" dirty="0"/>
              <a:t> красивого </a:t>
            </a:r>
            <a:r>
              <a:rPr lang="ru-RU" sz="3200" dirty="0" err="1"/>
              <a:t>вигляду</a:t>
            </a:r>
            <a:r>
              <a:rPr lang="ru-RU" sz="3200" dirty="0"/>
              <a:t>, </a:t>
            </a:r>
            <a:r>
              <a:rPr lang="ru-RU" sz="3200" dirty="0" err="1"/>
              <a:t>художньо</a:t>
            </a:r>
            <a:r>
              <a:rPr lang="ru-RU" sz="3200" dirty="0"/>
              <a:t> </a:t>
            </a:r>
            <a:r>
              <a:rPr lang="ru-RU" sz="3200" dirty="0" err="1"/>
              <a:t>оформлювати</a:t>
            </a:r>
            <a:r>
              <a:rPr lang="ru-RU" sz="32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8" y="4030462"/>
            <a:ext cx="3013944" cy="2011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62" y="4465560"/>
            <a:ext cx="1846488" cy="1825445"/>
          </a:xfrm>
          <a:prstGeom prst="rect">
            <a:avLst/>
          </a:prstGeom>
        </p:spPr>
      </p:pic>
      <p:pic>
        <p:nvPicPr>
          <p:cNvPr id="4098" name="Picture 2" descr="E:\наташа\Мои рисунки\книга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43" y="3907073"/>
            <a:ext cx="2135357" cy="2135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77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9" y="134307"/>
            <a:ext cx="7886700" cy="79784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Словник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3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34788" t="27656" r="14071" b="49858"/>
          <a:stretch/>
        </p:blipFill>
        <p:spPr bwMode="auto">
          <a:xfrm>
            <a:off x="628821" y="1828800"/>
            <a:ext cx="7867109" cy="309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E:\наташа\Мои рисунки\книга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98" y="4050068"/>
            <a:ext cx="2230884" cy="2230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747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320" y="427784"/>
            <a:ext cx="7886700" cy="60254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F0"/>
                </a:solidFill>
              </a:rPr>
              <a:t>Рухлива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вправа</a:t>
            </a:r>
            <a:r>
              <a:rPr lang="uk-UA" b="1" dirty="0">
                <a:solidFill>
                  <a:srgbClr val="00B0F0"/>
                </a:solidFill>
              </a:rPr>
              <a:t>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FFC000"/>
                </a:solidFill>
              </a:rPr>
              <a:t>«</a:t>
            </a:r>
            <a:r>
              <a:rPr lang="uk-UA" b="1" dirty="0">
                <a:solidFill>
                  <a:srgbClr val="FFC000"/>
                </a:solidFill>
              </a:rPr>
              <a:t>Зберемо воєдино всю нашу родину»</a:t>
            </a:r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4</a:t>
            </a:fld>
            <a:endParaRPr lang="ru-RU"/>
          </a:p>
        </p:txBody>
      </p:sp>
      <p:pic>
        <p:nvPicPr>
          <p:cNvPr id="5" name="Объект 4" descr="C:\Users\User\Downloads\Без названия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3761" r="4217" b="3319"/>
          <a:stretch/>
        </p:blipFill>
        <p:spPr bwMode="auto">
          <a:xfrm>
            <a:off x="4955589" y="1349407"/>
            <a:ext cx="3892671" cy="316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Ютуб канал Песенка про чаепитие. Развивающее видео для детей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88" y="4509857"/>
            <a:ext cx="3401074" cy="202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pershyj.com/photos/70/posts/5a33d62ae6a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5" y="3360822"/>
            <a:ext cx="4895939" cy="326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E:\наташа\Мои рисунки\дети\дети по кругу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5"/>
          <a:stretch/>
        </p:blipFill>
        <p:spPr bwMode="auto">
          <a:xfrm>
            <a:off x="1367734" y="1030324"/>
            <a:ext cx="2227724" cy="22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2439"/>
          </a:xfrm>
        </p:spPr>
        <p:txBody>
          <a:bodyPr/>
          <a:lstStyle/>
          <a:p>
            <a:pPr algn="ctr"/>
            <a:r>
              <a:rPr lang="uk-UA" b="1" dirty="0" smtClean="0"/>
              <a:t>Практична робота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5</a:t>
            </a:fld>
            <a:endParaRPr lang="ru-RU"/>
          </a:p>
        </p:txBody>
      </p:sp>
      <p:pic>
        <p:nvPicPr>
          <p:cNvPr id="5" name="Объект 4" descr="Чайник и чашка - векторные изображения, Чайник и чашка картинки |  Depositphoto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92" y="1551475"/>
            <a:ext cx="4136310" cy="340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аскраска - чаепитие. - Раскраски для детей. - TO-DRAW.RU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7778" r="5273"/>
          <a:stretch/>
        </p:blipFill>
        <p:spPr bwMode="auto">
          <a:xfrm>
            <a:off x="317928" y="1828800"/>
            <a:ext cx="4120907" cy="3029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08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7472"/>
            <a:ext cx="7886700" cy="780093"/>
          </a:xfrm>
        </p:spPr>
        <p:txBody>
          <a:bodyPr/>
          <a:lstStyle/>
          <a:p>
            <a:pPr algn="ctr"/>
            <a:r>
              <a:rPr lang="uk-UA" b="1" dirty="0"/>
              <a:t>Практична робота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6</a:t>
            </a:fld>
            <a:endParaRPr lang="ru-RU"/>
          </a:p>
        </p:txBody>
      </p:sp>
      <p:pic>
        <p:nvPicPr>
          <p:cNvPr id="5" name="Объект 4" descr="Натюрморт с чаем - YouTub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r="23000"/>
          <a:stretch/>
        </p:blipFill>
        <p:spPr bwMode="auto">
          <a:xfrm>
            <a:off x="4918832" y="1873188"/>
            <a:ext cx="3406015" cy="3088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Набір для вишивання хрестом Panna GF-0269 Чаювання: продажа. вишивка  нитками і стрічками от &quot;Рукодельный сундучок - ЧП &quot;Чайковская&quot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5" y="1873188"/>
            <a:ext cx="3606138" cy="3025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6350"/>
            <a:ext cx="7886700" cy="691317"/>
          </a:xfrm>
        </p:spPr>
        <p:txBody>
          <a:bodyPr/>
          <a:lstStyle/>
          <a:p>
            <a:pPr algn="ctr"/>
            <a:r>
              <a:rPr lang="uk-UA" b="1" dirty="0" smtClean="0"/>
              <a:t>Практична робота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7</a:t>
            </a:fld>
            <a:endParaRPr lang="ru-RU"/>
          </a:p>
        </p:txBody>
      </p:sp>
      <p:pic>
        <p:nvPicPr>
          <p:cNvPr id="5" name="Объект 4" descr="NEW Уютное чаепитие —мультик-игра для детей (дизайн) - YouTub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1" t="4444" b="26389"/>
          <a:stretch/>
        </p:blipFill>
        <p:spPr bwMode="auto">
          <a:xfrm>
            <a:off x="5148157" y="2947386"/>
            <a:ext cx="3196853" cy="2331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Стокові векторні зображення Післяобідній чай | Depositphotos®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2" y="1445735"/>
            <a:ext cx="4210930" cy="394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771">
            <a:off x="6689114" y="566762"/>
            <a:ext cx="1559916" cy="218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895" y="205328"/>
            <a:ext cx="78867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Рефлексія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0ECA-11F1-40F3-BEAC-55C22872C8CB}" type="slidenum">
              <a:rPr lang="ru-RU" smtClean="0"/>
              <a:t>8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34308" t="27414" r="14498" b="53141"/>
          <a:stretch/>
        </p:blipFill>
        <p:spPr bwMode="auto">
          <a:xfrm>
            <a:off x="852255" y="1917576"/>
            <a:ext cx="7608163" cy="3156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70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43</Words>
  <Application>Microsoft Office PowerPoint</Application>
  <PresentationFormat>Экран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Словник</vt:lpstr>
      <vt:lpstr>Словник</vt:lpstr>
      <vt:lpstr>Рухлива вправа  «Зберемо воєдино всю нашу родину» </vt:lpstr>
      <vt:lpstr>Практична робота</vt:lpstr>
      <vt:lpstr>Практична робота</vt:lpstr>
      <vt:lpstr>Практична робота</vt:lpstr>
      <vt:lpstr>Рефлексія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19</cp:revision>
  <dcterms:created xsi:type="dcterms:W3CDTF">2013-01-05T06:34:26Z</dcterms:created>
  <dcterms:modified xsi:type="dcterms:W3CDTF">2022-03-31T21:01:42Z</dcterms:modified>
</cp:coreProperties>
</file>