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1" r:id="rId3"/>
    <p:sldId id="396" r:id="rId4"/>
    <p:sldId id="397" r:id="rId5"/>
    <p:sldId id="398" r:id="rId6"/>
    <p:sldId id="399" r:id="rId7"/>
    <p:sldId id="39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580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15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24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52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995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986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108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43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96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58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680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C39F7-D8DD-48DC-AFE8-0A0ED2C7C3AD}" type="datetimeFigureOut">
              <a:rPr lang="uk-UA" smtClean="0"/>
              <a:t>06.05.2022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D8FF-F803-4CA6-B1E4-D24BBEBDF7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628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http://mustectv.school-info.te.ua/media/mbstectv/images/bau-o6fjaN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73" y="845970"/>
            <a:ext cx="57531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7071" y="432683"/>
            <a:ext cx="5093062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Тривалості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47206" y="5170136"/>
            <a:ext cx="1779654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нот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95" y="5824912"/>
            <a:ext cx="45719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126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87776" y="3514303"/>
            <a:ext cx="401444" cy="657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9" name="Picture 6" descr="ÐÐ°ÑÑÐ¸Ð½ÐºÐ¸ Ð¿Ð¾ Ð·Ð°Ð¿ÑÐ¾ÑÑ ÑÐµÐ»Ð°Ñ Ð½Ð¾ÑÐ° Ð¿Ð½Ð³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6" t="53009" r="82855" b="23495"/>
          <a:stretch/>
        </p:blipFill>
        <p:spPr bwMode="auto">
          <a:xfrm>
            <a:off x="1171073" y="2157796"/>
            <a:ext cx="3144254" cy="2392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60450" y="2904416"/>
            <a:ext cx="3397084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- </a:t>
            </a:r>
            <a:r>
              <a:rPr lang="ru-RU" sz="80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ц</a:t>
            </a:r>
            <a:r>
              <a:rPr lang="ru-RU" sz="80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іла</a:t>
            </a:r>
            <a:r>
              <a:rPr lang="ru-RU" sz="8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 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94609" y="432683"/>
            <a:ext cx="3877985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</a:t>
            </a:r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а-а-а-а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2180" y="5550659"/>
            <a:ext cx="4762842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1 і 2 </a:t>
            </a:r>
            <a:r>
              <a:rPr lang="uk-UA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</a:t>
            </a:r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 3 </a:t>
            </a:r>
            <a:r>
              <a:rPr lang="uk-UA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</a:t>
            </a:r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 4 </a:t>
            </a:r>
            <a:r>
              <a:rPr lang="uk-UA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</a:t>
            </a:r>
            <a:endParaRPr lang="ru-RU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524" y="5993744"/>
            <a:ext cx="3101391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687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87776" y="3514303"/>
            <a:ext cx="401444" cy="657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4899353" y="2848786"/>
            <a:ext cx="693972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- половинка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95495" y="432683"/>
            <a:ext cx="2076209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</a:t>
            </a:r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а-а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04824" y="5538986"/>
            <a:ext cx="2661306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1 і  2 </a:t>
            </a:r>
            <a:r>
              <a:rPr lang="uk-UA" sz="66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</a:t>
            </a:r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 </a:t>
            </a:r>
            <a:endParaRPr lang="ru-RU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7" name="Picture 2" descr="ÐÐ°ÑÑÐ¸Ð½ÐºÐ¸ Ð¿Ð¾ Ð·Ð°Ð¿ÑÐ¾ÑÑ Ð¿Ð¾Ð»Ð¾Ð²Ð¸Ð½Ð½Ð°Ñ Ð½Ð¾ÑÐ° Ð¿Ð½Ð³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7" r="37333"/>
          <a:stretch/>
        </p:blipFill>
        <p:spPr bwMode="auto">
          <a:xfrm>
            <a:off x="1604210" y="1505752"/>
            <a:ext cx="1580713" cy="401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524" y="5993744"/>
            <a:ext cx="3101391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199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87776" y="3514303"/>
            <a:ext cx="401444" cy="657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075405" y="3565054"/>
            <a:ext cx="5367175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- </a:t>
            </a:r>
            <a:r>
              <a:rPr lang="ru-RU" sz="80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чвертка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45938" y="432683"/>
            <a:ext cx="1175322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</a:t>
            </a:r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а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25098" y="5550659"/>
            <a:ext cx="1217000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1 і </a:t>
            </a:r>
            <a:endParaRPr lang="ru-RU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7" name="Picture 2" descr="ÐÐ°ÑÑÐ¸Ð½ÐºÐ¸ Ð¿Ð¾ Ð·Ð°Ð¿ÑÐ¾ÑÑ Ð¿Ð¾Ð»Ð¾Ð²Ð¸Ð½Ð½Ð°Ñ Ð½Ð¾ÑÐ° Ð¿Ð½Ð³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7" r="37333"/>
          <a:stretch/>
        </p:blipFill>
        <p:spPr bwMode="auto">
          <a:xfrm>
            <a:off x="1961385" y="1505752"/>
            <a:ext cx="1580713" cy="401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 rot="20457783">
            <a:off x="1793141" y="4381179"/>
            <a:ext cx="1623221" cy="9561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524" y="5993744"/>
            <a:ext cx="3101391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199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87776" y="3514303"/>
            <a:ext cx="401444" cy="657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6325474" y="3565054"/>
            <a:ext cx="4867038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- </a:t>
            </a:r>
            <a:r>
              <a:rPr lang="ru-RU" sz="80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вісімка</a:t>
            </a:r>
            <a:endParaRPr lang="ru-RU" sz="8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88605" y="330818"/>
            <a:ext cx="889987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</a:t>
            </a:r>
            <a:r>
              <a:rPr lang="ru-RU" sz="6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і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8522" y="5566792"/>
            <a:ext cx="3070072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1  або і</a:t>
            </a:r>
            <a:endParaRPr lang="ru-RU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7" name="Picture 6" descr="ÐÐ°ÑÑÐ¸Ð½ÐºÐ¸ Ð¿Ð¾ Ð·Ð°Ð¿ÑÐ¾ÑÑ Ð²Ð¾ÑÑÐ¼Ð°Ñ Ð½Ð¾ÑÐ° Ð¿Ð½Ð³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525" r="30428"/>
          <a:stretch/>
        </p:blipFill>
        <p:spPr bwMode="auto">
          <a:xfrm>
            <a:off x="1698602" y="1438814"/>
            <a:ext cx="2469992" cy="411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524" y="5993744"/>
            <a:ext cx="3101391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199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87776" y="3514303"/>
            <a:ext cx="401444" cy="6579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4426157" y="3499342"/>
            <a:ext cx="7588936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- </a:t>
            </a:r>
            <a:r>
              <a:rPr lang="ru-RU" sz="72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шістнадцятка</a:t>
            </a:r>
            <a:endParaRPr lang="ru-RU" sz="72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5762" y="145980"/>
            <a:ext cx="5069853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т</a:t>
            </a:r>
            <a:r>
              <a:rPr lang="ru-RU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у   (ку)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87226" y="5775520"/>
            <a:ext cx="556563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rGothicC" panose="04000500000000000000" pitchFamily="82" charset="-52"/>
              </a:rPr>
              <a:t>1</a:t>
            </a:r>
            <a:endParaRPr lang="ru-RU" sz="6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dverGothicC" panose="04000500000000000000" pitchFamily="82" charset="-52"/>
            </a:endParaRPr>
          </a:p>
        </p:txBody>
      </p:sp>
      <p:pic>
        <p:nvPicPr>
          <p:cNvPr id="9" name="Picture 4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1" r="42041" b="15060"/>
          <a:stretch/>
        </p:blipFill>
        <p:spPr bwMode="auto">
          <a:xfrm>
            <a:off x="334521" y="699978"/>
            <a:ext cx="2531053" cy="485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1" r="42041" b="14338"/>
          <a:stretch/>
        </p:blipFill>
        <p:spPr bwMode="auto">
          <a:xfrm>
            <a:off x="2338242" y="658797"/>
            <a:ext cx="2531053" cy="489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Аколада (музика) - Wikiwa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967"/>
          <a:stretch/>
        </p:blipFill>
        <p:spPr bwMode="auto">
          <a:xfrm rot="16200000">
            <a:off x="1540040" y="4155640"/>
            <a:ext cx="449179" cy="323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524" y="5993744"/>
            <a:ext cx="3101391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597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95" y="71708"/>
            <a:ext cx="7796463" cy="67985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04125" y="-460760"/>
            <a:ext cx="45719" cy="711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7723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38</Words>
  <Application>Microsoft Office PowerPoint</Application>
  <PresentationFormat>Произвольный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ACER</cp:lastModifiedBy>
  <cp:revision>208</cp:revision>
  <dcterms:created xsi:type="dcterms:W3CDTF">2019-02-27T09:24:49Z</dcterms:created>
  <dcterms:modified xsi:type="dcterms:W3CDTF">2022-05-06T06:23:50Z</dcterms:modified>
</cp:coreProperties>
</file>