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66" r:id="rId3"/>
    <p:sldId id="986" r:id="rId4"/>
    <p:sldId id="987" r:id="rId5"/>
    <p:sldId id="988" r:id="rId6"/>
    <p:sldId id="989" r:id="rId7"/>
    <p:sldId id="990" r:id="rId8"/>
    <p:sldId id="991" r:id="rId9"/>
    <p:sldId id="993" r:id="rId10"/>
    <p:sldId id="994" r:id="rId11"/>
    <p:sldId id="995" r:id="rId12"/>
    <p:sldId id="996" r:id="rId13"/>
    <p:sldId id="997" r:id="rId14"/>
    <p:sldId id="998" r:id="rId15"/>
    <p:sldId id="999" r:id="rId16"/>
    <p:sldId id="992" r:id="rId17"/>
    <p:sldId id="617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996600"/>
    <a:srgbClr val="CC6600"/>
    <a:srgbClr val="0000FF"/>
    <a:srgbClr val="F27724"/>
    <a:srgbClr val="002060"/>
    <a:srgbClr val="FFC611"/>
    <a:srgbClr val="FFC60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5" autoAdjust="0"/>
    <p:restoredTop sz="93957" autoAdjust="0"/>
  </p:normalViewPr>
  <p:slideViewPr>
    <p:cSldViewPr snapToGrid="0">
      <p:cViewPr varScale="1">
        <p:scale>
          <a:sx n="62" d="100"/>
          <a:sy n="62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07.11.2016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8000" dirty="0"/>
              <a:t>Цикли з умовою</a:t>
            </a:r>
            <a:endParaRPr lang="uk-UA" sz="8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refresh, reload, repeat, sync, synchronize, upd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       виконуючи        команду        циклу        з        передумовою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68" y="2460583"/>
            <a:ext cx="11423022" cy="32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виконуватиме команду тіла циклу </a:t>
            </a:r>
            <a:r>
              <a:rPr lang="uk-UA" sz="2800" b="1" i="1" kern="0" dirty="0">
                <a:solidFill>
                  <a:srgbClr val="FFFF00"/>
                </a:solidFill>
              </a:rPr>
              <a:t>переміститись на 10 кроків</a:t>
            </a:r>
            <a:r>
              <a:rPr lang="uk-UA" sz="2800" b="1" i="1" kern="0" dirty="0">
                <a:solidFill>
                  <a:srgbClr val="FFFFFF"/>
                </a:solidFill>
              </a:rPr>
              <a:t>, якщо результат виконання команди перевірки умови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х &lt; 20 хиба</a:t>
            </a:r>
            <a:r>
              <a:rPr lang="uk-UA" sz="2800" b="1" i="1" kern="0" dirty="0">
                <a:solidFill>
                  <a:srgbClr val="FFFFFF"/>
                </a:solidFill>
              </a:rPr>
              <a:t>, тобто якщо абсциса положення виконавця на </a:t>
            </a:r>
            <a:r>
              <a:rPr lang="uk-UA" sz="2800" b="1" i="1" kern="0" dirty="0">
                <a:solidFill>
                  <a:srgbClr val="FFFF00"/>
                </a:solidFill>
              </a:rPr>
              <a:t>Сцені</a:t>
            </a:r>
            <a:r>
              <a:rPr lang="uk-UA" sz="2800" b="1" i="1" kern="0" dirty="0">
                <a:solidFill>
                  <a:srgbClr val="FFFFFF"/>
                </a:solidFill>
              </a:rPr>
              <a:t> не менша (більша або дорівнює) ніж 20. І навпаки, якщо результат виконання команди перевірки умови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х &lt; 20 істина</a:t>
            </a:r>
            <a:r>
              <a:rPr lang="uk-UA" sz="2800" b="1" i="1" kern="0" dirty="0">
                <a:solidFill>
                  <a:srgbClr val="FFFFFF"/>
                </a:solidFill>
              </a:rPr>
              <a:t>, тобто якщо абсциса положення виконавця на Сцені менша ніж 20,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79" y="4819976"/>
            <a:ext cx="1732500" cy="1870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4736193"/>
            <a:ext cx="947494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не виконуватиме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переміститись на 10 кроків</a:t>
            </a:r>
            <a:r>
              <a:rPr lang="uk-UA" sz="2800" b="1" i="1" kern="0" dirty="0">
                <a:solidFill>
                  <a:srgbClr val="FFFFFF"/>
                </a:solidFill>
              </a:rPr>
              <a:t>, а виконуватиме команду, наступну за цим циклом.</a:t>
            </a:r>
          </a:p>
        </p:txBody>
      </p:sp>
    </p:spTree>
    <p:extLst>
      <p:ext uri="{BB962C8B-B14F-4D97-AF65-F5344CB8AC3E}">
        <p14:creationId xmlns:p14="http://schemas.microsoft.com/office/powerpoint/2010/main" val="7368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Аналогічно виконуючи команду циклу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19" y="1863053"/>
            <a:ext cx="7779719" cy="20453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08" y="401691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      переміщуватиметься на 10 кроків, якщо він </a:t>
            </a:r>
            <a:r>
              <a:rPr lang="uk-UA" sz="2800" b="1" i="1" kern="0" dirty="0">
                <a:solidFill>
                  <a:srgbClr val="FFFF00"/>
                </a:solidFill>
              </a:rPr>
              <a:t>не доторкається до границі Сцени</a:t>
            </a:r>
            <a:r>
              <a:rPr lang="uk-UA" sz="2800" b="1" i="1" kern="0" dirty="0">
                <a:solidFill>
                  <a:srgbClr val="FFFFFF"/>
                </a:solidFill>
              </a:rPr>
              <a:t>. Як тільки виконавець </a:t>
            </a:r>
            <a:r>
              <a:rPr lang="uk-UA" sz="2800" b="1" i="1" kern="0" dirty="0">
                <a:solidFill>
                  <a:srgbClr val="FFFF00"/>
                </a:solidFill>
              </a:rPr>
              <a:t>доторкнеться до границі Сцени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виконання команди переміщення не відбудеться і виконавець зупиниться біля границі.</a:t>
            </a:r>
          </a:p>
        </p:txBody>
      </p:sp>
    </p:spTree>
    <p:extLst>
      <p:ext uri="{BB962C8B-B14F-4D97-AF65-F5344CB8AC3E}">
        <p14:creationId xmlns:p14="http://schemas.microsoft.com/office/powerpoint/2010/main" val="31108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2464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У </a:t>
            </a:r>
            <a:r>
              <a:rPr lang="uk-UA" sz="25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500" b="1" i="1" kern="0" dirty="0">
                <a:solidFill>
                  <a:srgbClr val="FFFF00"/>
                </a:solidFill>
              </a:rPr>
              <a:t> </a:t>
            </a:r>
            <a:r>
              <a:rPr lang="uk-UA" sz="2500" b="1" i="1" kern="0" dirty="0">
                <a:solidFill>
                  <a:srgbClr val="FFFFFF"/>
                </a:solidFill>
              </a:rPr>
              <a:t>є й інші команди, які можна використати для організації циклу з передумовою, наприклад команда </a:t>
            </a:r>
            <a:r>
              <a:rPr lang="uk-UA" sz="2500" b="1" i="1" kern="0" dirty="0">
                <a:solidFill>
                  <a:srgbClr val="FFFF00"/>
                </a:solidFill>
              </a:rPr>
              <a:t>коли </a:t>
            </a:r>
            <a:r>
              <a:rPr lang="uk-UA" sz="2500" b="1" i="1" kern="0" dirty="0" err="1">
                <a:solidFill>
                  <a:srgbClr val="FFFF00"/>
                </a:solidFill>
              </a:rPr>
              <a:t>натиснуто</a:t>
            </a:r>
            <a:r>
              <a:rPr lang="uk-UA" sz="2500" b="1" i="1" kern="0" dirty="0">
                <a:solidFill>
                  <a:srgbClr val="FFFF00"/>
                </a:solidFill>
              </a:rPr>
              <a:t> клавішу</a:t>
            </a:r>
            <a:r>
              <a:rPr lang="uk-UA" sz="2500" b="1" i="1" kern="0" dirty="0">
                <a:solidFill>
                  <a:srgbClr val="FFFFFF"/>
                </a:solidFill>
              </a:rPr>
              <a:t>. Наприклад, цикл виконується так: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65" y="2552646"/>
            <a:ext cx="6471428" cy="1512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4143207"/>
            <a:ext cx="12050142" cy="24006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Виконується команда перевірки умови </a:t>
            </a:r>
            <a:r>
              <a:rPr lang="uk-UA" sz="2500" b="1" i="1" kern="0" dirty="0" err="1">
                <a:solidFill>
                  <a:srgbClr val="FFFF00"/>
                </a:solidFill>
              </a:rPr>
              <a:t>натиснуто</a:t>
            </a:r>
            <a:r>
              <a:rPr lang="uk-UA" sz="2500" b="1" i="1" kern="0" dirty="0">
                <a:solidFill>
                  <a:srgbClr val="FFFF00"/>
                </a:solidFill>
              </a:rPr>
              <a:t> клавішу стрілка вправо</a:t>
            </a:r>
            <a:r>
              <a:rPr lang="uk-UA" sz="2500" b="1" i="1" kern="0" dirty="0">
                <a:solidFill>
                  <a:srgbClr val="FFFFFF"/>
                </a:solidFill>
              </a:rPr>
              <a:t>?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Якщо результат виконання цієї команди </a:t>
            </a:r>
            <a:r>
              <a:rPr lang="uk-UA" sz="2500" b="1" i="1" kern="0" dirty="0">
                <a:solidFill>
                  <a:srgbClr val="FFFF00"/>
                </a:solidFill>
              </a:rPr>
              <a:t>істина</a:t>
            </a:r>
            <a:r>
              <a:rPr lang="uk-UA" sz="2500" b="1" i="1" kern="0" dirty="0">
                <a:solidFill>
                  <a:srgbClr val="FFFFFF"/>
                </a:solidFill>
              </a:rPr>
              <a:t>, виконується команда </a:t>
            </a:r>
            <a:r>
              <a:rPr lang="uk-UA" sz="2500" b="1" i="1" kern="0" dirty="0">
                <a:solidFill>
                  <a:srgbClr val="FFFF00"/>
                </a:solidFill>
              </a:rPr>
              <a:t>переміститись на 10 кроків</a:t>
            </a:r>
            <a:r>
              <a:rPr lang="uk-UA" sz="2500" b="1" i="1" kern="0" dirty="0">
                <a:solidFill>
                  <a:srgbClr val="FFFFFF"/>
                </a:solidFill>
              </a:rPr>
              <a:t>, після чого знову перевіряється вказана умова, а якщо </a:t>
            </a:r>
            <a:r>
              <a:rPr lang="uk-UA" sz="2500" b="1" i="1" kern="0" dirty="0">
                <a:solidFill>
                  <a:srgbClr val="FFFF00"/>
                </a:solidFill>
              </a:rPr>
              <a:t>хиба</a:t>
            </a:r>
            <a:r>
              <a:rPr lang="uk-UA" sz="2500" b="1" i="1" kern="0" dirty="0">
                <a:solidFill>
                  <a:srgbClr val="FFFFFF"/>
                </a:solidFill>
              </a:rPr>
              <a:t> — команда тіла циклу не виконується.</a:t>
            </a:r>
          </a:p>
        </p:txBody>
      </p:sp>
    </p:spTree>
    <p:extLst>
      <p:ext uri="{BB962C8B-B14F-4D97-AF65-F5344CB8AC3E}">
        <p14:creationId xmlns:p14="http://schemas.microsoft.com/office/powerpoint/2010/main" val="22599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 алгоритму, виконуючи який, виконавець рухається вправо за натиснутої клавіші </a:t>
            </a:r>
            <a:r>
              <a:rPr lang="uk-UA" sz="2800" b="1" i="1" kern="0" dirty="0">
                <a:solidFill>
                  <a:srgbClr val="FFFF00"/>
                </a:solidFill>
              </a:rPr>
              <a:t>стрілка вправо</a:t>
            </a:r>
            <a:r>
              <a:rPr lang="uk-UA" sz="2800" b="1" i="1" kern="0" dirty="0">
                <a:solidFill>
                  <a:srgbClr val="FFFFFF"/>
                </a:solidFill>
              </a:rPr>
              <a:t>. Дійшовши до правої границі Сцени, виконавець з'являється біля лівої границі </a:t>
            </a:r>
            <a:r>
              <a:rPr lang="uk-UA" sz="2800" b="1" i="1" kern="0" dirty="0">
                <a:solidFill>
                  <a:srgbClr val="FFFF00"/>
                </a:solidFill>
              </a:rPr>
              <a:t>Сцени</a:t>
            </a:r>
            <a:r>
              <a:rPr lang="uk-UA" sz="2800" b="1" i="1" kern="0" dirty="0">
                <a:solidFill>
                  <a:srgbClr val="FFFFFF"/>
                </a:solidFill>
              </a:rPr>
              <a:t> і продовжує рух управо.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749" y="3552018"/>
            <a:ext cx="6078660" cy="30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та завдання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Позначте правильні продовження речення: Команди тіла циклу з передумовою...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8850" y="2264869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8850" y="3027634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8375" y="3793871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8375" y="4556636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8375" y="5318137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0463" y="2298921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завжди виконуються більше ніж один 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0463" y="3062238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можуть виконуватися більше ніж один раз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1155" y="3825555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завжди виконуються тільки один раз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4535" y="4588872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можуть виконуватися один раз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4535" y="5352189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не виконуються жодного разу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0881" y="6081454"/>
            <a:ext cx="576064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2165" y="6115506"/>
            <a:ext cx="7920880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можуть не виконуватися жодного разу</a:t>
            </a:r>
          </a:p>
        </p:txBody>
      </p:sp>
      <p:sp>
        <p:nvSpPr>
          <p:cNvPr id="21" name="Множення 48"/>
          <p:cNvSpPr/>
          <p:nvPr/>
        </p:nvSpPr>
        <p:spPr>
          <a:xfrm>
            <a:off x="1678873" y="2230274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5" y="3046752"/>
            <a:ext cx="650972" cy="650972"/>
          </a:xfrm>
          <a:prstGeom prst="rect">
            <a:avLst/>
          </a:prstGeom>
        </p:spPr>
      </p:pic>
      <p:sp>
        <p:nvSpPr>
          <p:cNvPr id="23" name="Множення 50"/>
          <p:cNvSpPr/>
          <p:nvPr/>
        </p:nvSpPr>
        <p:spPr>
          <a:xfrm>
            <a:off x="1672846" y="3776516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Множення 51"/>
          <p:cNvSpPr/>
          <p:nvPr/>
        </p:nvSpPr>
        <p:spPr>
          <a:xfrm>
            <a:off x="1682371" y="4531325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Множення 52"/>
          <p:cNvSpPr/>
          <p:nvPr/>
        </p:nvSpPr>
        <p:spPr>
          <a:xfrm>
            <a:off x="1672846" y="5292608"/>
            <a:ext cx="648072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3" y="6118213"/>
            <a:ext cx="650972" cy="6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Розв'яжіть анаграму.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8501" y="2694878"/>
            <a:ext cx="1626022" cy="160043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5703" y="2694878"/>
            <a:ext cx="1626022" cy="160043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5903" y="2694878"/>
            <a:ext cx="1626022" cy="160043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6103" y="2694878"/>
            <a:ext cx="1626022" cy="160043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26303" y="2694878"/>
            <a:ext cx="1626022" cy="160043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</a:p>
        </p:txBody>
      </p:sp>
      <p:pic>
        <p:nvPicPr>
          <p:cNvPr id="16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00501" y="5445224"/>
            <a:ext cx="6179706" cy="132802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Умова</a:t>
            </a:r>
          </a:p>
        </p:txBody>
      </p:sp>
    </p:spTree>
    <p:extLst>
      <p:ext uri="{BB962C8B-B14F-4D97-AF65-F5344CB8AC3E}">
        <p14:creationId xmlns:p14="http://schemas.microsoft.com/office/powerpoint/2010/main" val="16895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47" y="1307046"/>
            <a:ext cx="10153999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таку задачу.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u="sng" kern="0" dirty="0">
                <a:solidFill>
                  <a:srgbClr val="FFFFFF"/>
                </a:solidFill>
              </a:rPr>
              <a:t>Задача 1</a:t>
            </a:r>
            <a:r>
              <a:rPr lang="uk-UA" sz="2800" b="1" i="1" kern="0" dirty="0">
                <a:solidFill>
                  <a:srgbClr val="FFFFFF"/>
                </a:solidFill>
              </a:rPr>
              <a:t>. Є діжка, відро і колодязь з водою. Використовуючи відро, потрібно наповнити діжку водою.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7" name="Picture 4" descr="http://yak-prosto.com/images/c/d/yak-zrobiti-vid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417" y="6042520"/>
            <a:ext cx="782001" cy="8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encrypted-tbn1.gstatic.com/images?q=tbn:ANd9GcSNGguJHDMeCRcjBWjbWfUIHSu2HaysQqe5-ylWdaHYfeWbOmN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t="4125" r="18559" b="3078"/>
          <a:stretch/>
        </p:blipFill>
        <p:spPr bwMode="auto">
          <a:xfrm>
            <a:off x="10815919" y="4898653"/>
            <a:ext cx="1306231" cy="19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health-treatment.ru/uploads/kype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/>
          <a:stretch/>
        </p:blipFill>
        <p:spPr bwMode="auto">
          <a:xfrm>
            <a:off x="8072399" y="5495751"/>
            <a:ext cx="1532624" cy="13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2008" y="3080435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 вже розглядали аналогічну задачу на заповнення діжки водою. Але там було відомо, що діжка та відро порожні, а також ми знали їх ємності. Тому в тій задачі можна було одразу визначити, що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08" y="4867657"/>
            <a:ext cx="654606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для наповнення діжки команди тіла циклу потрібно виконати 5 разів.</a:t>
            </a:r>
          </a:p>
        </p:txBody>
      </p:sp>
      <p:pic>
        <p:nvPicPr>
          <p:cNvPr id="22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69" y="5289479"/>
            <a:ext cx="1219925" cy="15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Оскільки в цій задачі невідомо, чи є вода в діжці, чи діжка порожня, ні ємність діжки, ні ємність відра, то визначити, скільки разів потрібно виконати команди тіла циклу, не можливо.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036" y="3947787"/>
            <a:ext cx="1144311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Наповнити відро водою.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036" y="4595123"/>
            <a:ext cx="1144311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Вилити воду з відра в діжку.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036" y="5242459"/>
            <a:ext cx="1144311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Перевірити умову «Діжка не повна?».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13746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Розглянемо виконавця з такою системою команд:</a:t>
            </a:r>
          </a:p>
        </p:txBody>
      </p:sp>
    </p:spTree>
    <p:extLst>
      <p:ext uri="{BB962C8B-B14F-4D97-AF65-F5344CB8AC3E}">
        <p14:creationId xmlns:p14="http://schemas.microsoft.com/office/powerpoint/2010/main" val="5417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розв'язування цієї задачі для розглянутого виконавця у словесній формі виглядатиме так: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47644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Перевірити умову «Діжка не повна?»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05251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Якщо істина, то виконати команду 3, інакше (якщо хиба) виконати команду 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03719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Наповнити відро водою.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61573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Вилити воду з відра в діжку.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519426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Виконати команду 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45" y="577280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Закінчити виконання алгоритму.</a:t>
            </a:r>
          </a:p>
        </p:txBody>
      </p:sp>
    </p:spTree>
    <p:extLst>
      <p:ext uri="{BB962C8B-B14F-4D97-AF65-F5344CB8AC3E}">
        <p14:creationId xmlns:p14="http://schemas.microsoft.com/office/powerpoint/2010/main" val="6704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Блок-схему цього алгоритму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523" y="854423"/>
            <a:ext cx="6192688" cy="57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Діжка може одразу бути повною. У такому разі команди тіла циклу </a:t>
            </a:r>
            <a:r>
              <a:rPr lang="uk-UA" sz="2800" b="1" i="1" kern="0" dirty="0">
                <a:solidFill>
                  <a:srgbClr val="FFFF00"/>
                </a:solidFill>
              </a:rPr>
              <a:t>не виконуватимуться жодного разу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Розглянутий вище циклі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циклом з передумовою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54" y="3091979"/>
            <a:ext cx="5679054" cy="3585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3107477"/>
            <a:ext cx="513542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Загальний вигляд циклу з передумовою наведено на рисунку. </a:t>
            </a:r>
          </a:p>
        </p:txBody>
      </p:sp>
    </p:spTree>
    <p:extLst>
      <p:ext uri="{BB962C8B-B14F-4D97-AF65-F5344CB8AC3E}">
        <p14:creationId xmlns:p14="http://schemas.microsoft.com/office/powerpoint/2010/main" val="16362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цього циклу відбувається так: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команду перевірки умови</a:t>
            </a:r>
            <a:r>
              <a:rPr lang="uk-UA" sz="2800" b="1" i="1" kern="0" dirty="0">
                <a:solidFill>
                  <a:srgbClr val="FFFFFF"/>
                </a:solidFill>
              </a:rPr>
              <a:t>; якщо результат виконання цієї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істина</a:t>
            </a:r>
            <a:r>
              <a:rPr lang="uk-UA" sz="2800" b="1" i="1" kern="0" dirty="0">
                <a:solidFill>
                  <a:srgbClr val="FFFFFF"/>
                </a:solidFill>
              </a:rPr>
              <a:t>, то виконавець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команди тіла циклу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чого знову виконує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команду перевірки умови</a:t>
            </a:r>
            <a:r>
              <a:rPr lang="uk-UA" sz="2800" b="1" i="1" kern="0" dirty="0">
                <a:solidFill>
                  <a:srgbClr val="FFFFFF"/>
                </a:solidFill>
              </a:rPr>
              <a:t>; 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6" descr="http://thumbs.dreamstime.com/z/algorithm-3d-man-23460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3884" b="16454"/>
          <a:stretch/>
        </p:blipFill>
        <p:spPr bwMode="auto">
          <a:xfrm>
            <a:off x="7904136" y="3583137"/>
            <a:ext cx="3961817" cy="31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8" y="3552666"/>
            <a:ext cx="711920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ж результат виконання команди перевірки умови </a:t>
            </a:r>
            <a:r>
              <a:rPr lang="uk-UA" sz="2800" b="1" i="1" kern="0" dirty="0">
                <a:solidFill>
                  <a:srgbClr val="FFFF00"/>
                </a:solidFill>
              </a:rPr>
              <a:t>хиба</a:t>
            </a:r>
            <a:r>
              <a:rPr lang="uk-UA" sz="2800" b="1" i="1" kern="0" dirty="0">
                <a:solidFill>
                  <a:srgbClr val="FFFFFF"/>
                </a:solidFill>
              </a:rPr>
              <a:t>, то виконавець переходить до виконання першої команди наступного фрагмента алгоритму.</a:t>
            </a:r>
          </a:p>
        </p:txBody>
      </p:sp>
    </p:spTree>
    <p:extLst>
      <p:ext uri="{BB962C8B-B14F-4D97-AF65-F5344CB8AC3E}">
        <p14:creationId xmlns:p14="http://schemas.microsoft.com/office/powerpoint/2010/main" val="3304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команду: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79" y="1743669"/>
            <a:ext cx="5212200" cy="1855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3572246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організації циклу з передумовою. Але на відміну від стандартного циклу з передумовою, команди тіла циклу з передумовою в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виконуватимуться, якщо результат виконання команди перевірки умови буде </a:t>
            </a:r>
            <a:r>
              <a:rPr lang="uk-UA" sz="2800" b="1" i="1" kern="0" dirty="0">
                <a:solidFill>
                  <a:srgbClr val="FFFF00"/>
                </a:solidFill>
              </a:rPr>
              <a:t>хиба</a:t>
            </a:r>
            <a:r>
              <a:rPr lang="uk-UA" sz="2800" b="1" i="1" kern="0" dirty="0">
                <a:solidFill>
                  <a:srgbClr val="FFFFFF"/>
                </a:solidFill>
              </a:rPr>
              <a:t>. Якщо ж результат виконання команди перевірки умови буде </a:t>
            </a:r>
            <a:r>
              <a:rPr lang="uk-UA" sz="2800" b="1" i="1" kern="0" dirty="0">
                <a:solidFill>
                  <a:srgbClr val="FFFF00"/>
                </a:solidFill>
              </a:rPr>
              <a:t>істина</a:t>
            </a:r>
            <a:r>
              <a:rPr lang="uk-UA" sz="2800" b="1" i="1" kern="0" dirty="0">
                <a:solidFill>
                  <a:srgbClr val="FFFFFF"/>
                </a:solidFill>
              </a:rPr>
              <a:t>, то команди тіла циклу виконуватимуться не будуть.</a:t>
            </a:r>
          </a:p>
        </p:txBody>
      </p:sp>
    </p:spTree>
    <p:extLst>
      <p:ext uri="{BB962C8B-B14F-4D97-AF65-F5344CB8AC3E}">
        <p14:creationId xmlns:p14="http://schemas.microsoft.com/office/powerpoint/2010/main" val="97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умовою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виконання команди циклу з передумовою в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виглядає так: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91" y="2274856"/>
            <a:ext cx="6984776" cy="42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72021</TotalTime>
  <Words>755</Words>
  <Application>Microsoft Office PowerPoint</Application>
  <PresentationFormat>Широкий екран</PresentationFormat>
  <Paragraphs>85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Тема Office</vt:lpstr>
      <vt:lpstr>Цикли з умовою</vt:lpstr>
      <vt:lpstr>Цикли з умовою</vt:lpstr>
      <vt:lpstr>Цикли з умовою</vt:lpstr>
      <vt:lpstr>Цикли з умовою</vt:lpstr>
      <vt:lpstr>Блок-схему цього алгоритму</vt:lpstr>
      <vt:lpstr>Цикли з умовою</vt:lpstr>
      <vt:lpstr>Цикли з умовою</vt:lpstr>
      <vt:lpstr>Цикли з умовою</vt:lpstr>
      <vt:lpstr>Цикли з умовою</vt:lpstr>
      <vt:lpstr>Цикли з умовою</vt:lpstr>
      <vt:lpstr>Цикли з умовою</vt:lpstr>
      <vt:lpstr>Цикли з умовою</vt:lpstr>
      <vt:lpstr>Цикли з умовою</vt:lpstr>
      <vt:lpstr>Цикли з умовою</vt:lpstr>
      <vt:lpstr>Запитання та завдання</vt:lpstr>
      <vt:lpstr>Цикли з умовою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1045</cp:revision>
  <dcterms:created xsi:type="dcterms:W3CDTF">2016-06-06T19:48:43Z</dcterms:created>
  <dcterms:modified xsi:type="dcterms:W3CDTF">2016-11-07T21:16:18Z</dcterms:modified>
</cp:coreProperties>
</file>