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45;&#1058;&#1048;&#1050;&#1045;&#1058;%20-%20&#1091;%20&#1090;&#1077;&#1072;&#1090;&#1088;&#1110;.mp4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  <a:round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ЗАВІТАЙМО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  <a:round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500298" y="5715016"/>
            <a:ext cx="4283993" cy="923330"/>
          </a:xfrm>
          <a:custGeom>
            <a:avLst/>
            <a:gdLst>
              <a:gd name="connsiteX0" fmla="*/ 0 w 4420890"/>
              <a:gd name="connsiteY0" fmla="*/ 0 h 923330"/>
              <a:gd name="connsiteX1" fmla="*/ 4420890 w 4420890"/>
              <a:gd name="connsiteY1" fmla="*/ 0 h 923330"/>
              <a:gd name="connsiteX2" fmla="*/ 4420890 w 4420890"/>
              <a:gd name="connsiteY2" fmla="*/ 923330 h 923330"/>
              <a:gd name="connsiteX3" fmla="*/ 0 w 4420890"/>
              <a:gd name="connsiteY3" fmla="*/ 923330 h 923330"/>
              <a:gd name="connsiteX4" fmla="*/ 0 w 442089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0890" h="923330">
                <a:moveTo>
                  <a:pt x="0" y="0"/>
                </a:moveTo>
                <a:lnTo>
                  <a:pt x="4420890" y="0"/>
                </a:lnTo>
                <a:lnTo>
                  <a:pt x="4420890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ДО  ТЕАТРУ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opera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572236" cy="4381491"/>
          </a:xfrm>
          <a:prstGeom prst="rect">
            <a:avLst/>
          </a:prstGeom>
          <a:noFill/>
        </p:spPr>
      </p:pic>
      <p:pic>
        <p:nvPicPr>
          <p:cNvPr id="5" name="Рисунок 4" descr="31203243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5720" y="5357826"/>
            <a:ext cx="1143008" cy="119554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Композитори часто створюють музичні спектаклі для дітей на основі казок</a:t>
            </a:r>
            <a:r>
              <a:rPr lang="uk-UA" sz="3200" b="1" dirty="0" smtClean="0">
                <a:solidFill>
                  <a:srgbClr val="0070C0"/>
                </a:solidFill>
              </a:rPr>
              <a:t>. «Танець  дружби» - </a:t>
            </a:r>
            <a:r>
              <a:rPr lang="uk-UA" sz="3200" b="1" smtClean="0">
                <a:solidFill>
                  <a:srgbClr val="0070C0"/>
                </a:solidFill>
              </a:rPr>
              <a:t>продовження  розучування.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4580" name="Picture 4" descr="Картинки по запросу Спектакль бураті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247152" cy="2652706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Спектакль лускунчик"/>
          <p:cNvPicPr>
            <a:picLocks noChangeAspect="1" noChangeArrowheads="1"/>
          </p:cNvPicPr>
          <p:nvPr/>
        </p:nvPicPr>
        <p:blipFill>
          <a:blip r:embed="rId3"/>
          <a:srcRect l="30159" r="16121"/>
          <a:stretch>
            <a:fillRect/>
          </a:stretch>
        </p:blipFill>
        <p:spPr bwMode="auto">
          <a:xfrm>
            <a:off x="4643438" y="3714752"/>
            <a:ext cx="4071966" cy="2643206"/>
          </a:xfrm>
          <a:prstGeom prst="rect">
            <a:avLst/>
          </a:prstGeom>
          <a:noFill/>
        </p:spPr>
      </p:pic>
      <p:pic>
        <p:nvPicPr>
          <p:cNvPr id="24584" name="Picture 8" descr="Картинки по запросу Спектакль білосніж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00240"/>
            <a:ext cx="3929090" cy="2950443"/>
          </a:xfrm>
          <a:prstGeom prst="rect">
            <a:avLst/>
          </a:prstGeom>
          <a:noFill/>
        </p:spPr>
      </p:pic>
      <p:pic>
        <p:nvPicPr>
          <p:cNvPr id="24586" name="Picture 10" descr="Картинки по запросу Спектакль золуш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412" y="3643314"/>
            <a:ext cx="397802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Фойє театру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http://mail.archodessa.com/pictures/opera-theatre.interiors-foyer-2-3-et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675811" cy="53039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Парадні сходи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88" name="Picture 4" descr="http://ww.w.archodessa.com/pictures/opera-theatre.interiors-stair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953396" cy="524924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err="1" smtClean="0">
                <a:solidFill>
                  <a:srgbClr val="0070C0"/>
                </a:solidFill>
              </a:rPr>
              <a:t>Глядацька</a:t>
            </a:r>
            <a:r>
              <a:rPr lang="uk-UA" b="1" dirty="0" smtClean="0">
                <a:solidFill>
                  <a:srgbClr val="0070C0"/>
                </a:solidFill>
              </a:rPr>
              <a:t> зала. Вид зі сцени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http://archodessa.com/pictures/opera-theatre.interiors-hall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344253" cy="542013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0070C0"/>
                </a:solidFill>
              </a:rPr>
              <a:t>Глядацька</a:t>
            </a:r>
            <a:r>
              <a:rPr lang="uk-UA" b="1" dirty="0" smtClean="0">
                <a:solidFill>
                  <a:srgbClr val="0070C0"/>
                </a:solidFill>
              </a:rPr>
              <a:t> зала. Вид у бік сцени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http://archodessa.com/pictures/opera-theatre.interiors-hall_162.jpg"/>
          <p:cNvPicPr>
            <a:picLocks noChangeAspect="1" noChangeArrowheads="1"/>
          </p:cNvPicPr>
          <p:nvPr/>
        </p:nvPicPr>
        <p:blipFill>
          <a:blip r:embed="rId2"/>
          <a:srcRect r="1939"/>
          <a:stretch>
            <a:fillRect/>
          </a:stretch>
        </p:blipFill>
        <p:spPr bwMode="auto">
          <a:xfrm>
            <a:off x="357158" y="2143116"/>
            <a:ext cx="8429684" cy="36792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257176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ШАНОВНІ ГЛЯДАЧІ!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Відвідування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театру – свято, яке вносить у наше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різноманітність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красу. А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затьмарене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ми 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правил гарного тону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вихованих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людей.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Картинки по запросу телевізор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14767"/>
            <a:ext cx="6225658" cy="4043233"/>
          </a:xfrm>
          <a:prstGeom prst="rect">
            <a:avLst/>
          </a:prstGeom>
          <a:noFill/>
        </p:spPr>
      </p:pic>
      <p:sp>
        <p:nvSpPr>
          <p:cNvPr id="4" name="TextBox 3">
            <a:hlinkClick r:id="rId2" action="ppaction://hlinkfile"/>
          </p:cNvPr>
          <p:cNvSpPr txBox="1"/>
          <p:nvPr/>
        </p:nvSpPr>
        <p:spPr>
          <a:xfrm>
            <a:off x="1500166" y="2786058"/>
            <a:ext cx="6215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Правила етикету…</a:t>
            </a:r>
          </a:p>
          <a:p>
            <a:pPr algn="ctr"/>
            <a: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або як не треба робити</a:t>
            </a:r>
          </a:p>
          <a:p>
            <a:pPr algn="ctr"/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У театрі успіх кожної вистави залежить від поєднання майстерності різних 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професій</a:t>
            </a:r>
            <a:r>
              <a:rPr lang="uk-UA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Картинки по запросу Дитячий спектакль коза дере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715199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Наприклад, в оперному театрі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актори</a:t>
            </a:r>
            <a:r>
              <a:rPr lang="uk-UA" b="1" dirty="0" smtClean="0">
                <a:solidFill>
                  <a:srgbClr val="0070C0"/>
                </a:solidFill>
              </a:rPr>
              <a:t> повинні досконало грати свою роль і виконувати вокальну партію.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Картинки по запросу Дитячий спектакль коза дере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14620"/>
            <a:ext cx="6000792" cy="398576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Виконавці оркестру </a:t>
            </a:r>
            <a:r>
              <a:rPr lang="uk-UA" b="1" dirty="0" smtClean="0">
                <a:solidFill>
                  <a:srgbClr val="0070C0"/>
                </a:solidFill>
              </a:rPr>
              <a:t>під керівництвом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диригента</a:t>
            </a:r>
            <a:r>
              <a:rPr lang="uk-UA" b="1" dirty="0" smtClean="0">
                <a:solidFill>
                  <a:srgbClr val="0070C0"/>
                </a:solidFill>
              </a:rPr>
              <a:t> мають бути справжніми професіоналами, щоб вистава захопила глядачів.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Картинки по запросу оркестр в оперному театр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86058"/>
            <a:ext cx="6167444" cy="368925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94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ЗАВІТАЙМО</vt:lpstr>
      <vt:lpstr>Фойє театру</vt:lpstr>
      <vt:lpstr>Парадні сходи</vt:lpstr>
      <vt:lpstr>Глядацька зала. Вид зі сцени</vt:lpstr>
      <vt:lpstr>Глядацька зала. Вид у бік сцени</vt:lpstr>
      <vt:lpstr>ШАНОВНІ ГЛЯДАЧІ! Відвідування театру – свято, яке вносить у наше життя різноманітність і красу. А щоб воно не було затьмарене, ми повинні дотримуватися правил гарного тону й говорити однією мовою – мовою вихованих людей. </vt:lpstr>
      <vt:lpstr>У театрі успіх кожної вистави залежить від поєднання майстерності різних професій.</vt:lpstr>
      <vt:lpstr>Наприклад, в оперному театрі актори повинні досконало грати свою роль і виконувати вокальну партію.</vt:lpstr>
      <vt:lpstr>Виконавці оркестру під керівництвом диригента мають бути справжніми професіоналами, щоб вистава захопила глядачів.</vt:lpstr>
      <vt:lpstr>Композитори часто створюють музичні спектаклі для дітей на основі казок. «Танець  дружби» - продовження  розучування.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ЗАВІТАЙМО ДО ТЕАТРУ</dc:title>
  <dc:creator>наташа</dc:creator>
  <cp:lastModifiedBy>ACER</cp:lastModifiedBy>
  <cp:revision>88</cp:revision>
  <dcterms:created xsi:type="dcterms:W3CDTF">2019-10-19T11:44:42Z</dcterms:created>
  <dcterms:modified xsi:type="dcterms:W3CDTF">2022-05-06T12:02:42Z</dcterms:modified>
</cp:coreProperties>
</file>