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media/image1.png" ContentType="image/png"/>
  <Override PartName="/ppt/media/image2.png" ContentType="image/png"/>
  <Override PartName="/ppt/media/image3.jpeg" ContentType="image/jpeg"/>
  <Override PartName="/ppt/media/image5.png" ContentType="image/png"/>
  <Override PartName="/ppt/media/image4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jpeg" ContentType="image/jpeg"/>
  <Override PartName="/ppt/media/image12.png" ContentType="image/pn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png" ContentType="image/png"/>
  <Override PartName="/ppt/media/image18.png" ContentType="image/png"/>
  <Override PartName="/ppt/media/image19.jpeg" ContentType="image/jpeg"/>
  <Override PartName="/ppt/media/image20.png" ContentType="image/png"/>
  <Override PartName="/ppt/media/image21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8288000" cy="10287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body"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 type="body"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0"/>
            <a:ext cx="18286560" cy="10285560"/>
          </a:xfrm>
          <a:custGeom>
            <a:avLst/>
            <a:gdLst/>
            <a:ah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f7f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Для правки текста заглавия щёлкните мышью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Для правки структуры щёлкните мышью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Второй уровень структуры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Третий уровень структуры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Четвёртый уровень структуры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Пятый уровень структуры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Шестой уровень структуры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Седьмой уровень структуры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0" y="0"/>
            <a:ext cx="18286560" cy="10285560"/>
          </a:xfrm>
          <a:custGeom>
            <a:avLst/>
            <a:gdLst/>
            <a:ah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f7f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" name="PlaceHolder 2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Для правки текста заглавия щёлкните мышью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Для правки структуры щёлкните мышью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Второй уровень структуры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Третий уровень структуры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Четвёртый уровень структуры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Пятый уровень структуры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Шестой уровень структуры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Седьмой уровень структуры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0" y="0"/>
            <a:ext cx="18286560" cy="10285560"/>
          </a:xfrm>
          <a:custGeom>
            <a:avLst/>
            <a:gdLst/>
            <a:ah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f7f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9" name="PlaceHolder 2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Для правки текста заглавия щёлкните мышью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Для правки структуры щёлкните мышью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Второй уровень структуры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Третий уровень структуры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Четвёртый уровень структуры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Пятый уровень структуры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Шестой уровень структуры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Седьмой уровень структуры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0" y="422640"/>
            <a:ext cx="18286560" cy="10285560"/>
          </a:xfrm>
          <a:custGeom>
            <a:avLst/>
            <a:gdLst/>
            <a:ah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2e232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18" name="Group 2"/>
          <p:cNvGrpSpPr/>
          <p:nvPr/>
        </p:nvGrpSpPr>
        <p:grpSpPr>
          <a:xfrm>
            <a:off x="0" y="1749240"/>
            <a:ext cx="8179920" cy="8536680"/>
            <a:chOff x="0" y="1749240"/>
            <a:chExt cx="8179920" cy="8536680"/>
          </a:xfrm>
        </p:grpSpPr>
        <p:pic>
          <p:nvPicPr>
            <p:cNvPr id="119" name="object 4" descr=""/>
            <p:cNvPicPr/>
            <p:nvPr/>
          </p:nvPicPr>
          <p:blipFill>
            <a:blip r:embed="rId1"/>
            <a:stretch/>
          </p:blipFill>
          <p:spPr>
            <a:xfrm>
              <a:off x="13680" y="1749240"/>
              <a:ext cx="4021920" cy="67816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20" name="CustomShape 3"/>
            <p:cNvSpPr/>
            <p:nvPr/>
          </p:nvSpPr>
          <p:spPr>
            <a:xfrm>
              <a:off x="0" y="6192360"/>
              <a:ext cx="8146800" cy="4093560"/>
            </a:xfrm>
            <a:custGeom>
              <a:avLst/>
              <a:gdLst/>
              <a:ahLst/>
              <a:rect l="l" t="t" r="r" b="b"/>
              <a:pathLst>
                <a:path w="8148320" h="4095115">
                  <a:moveTo>
                    <a:pt x="3769652" y="2043518"/>
                  </a:moveTo>
                  <a:lnTo>
                    <a:pt x="3622129" y="569810"/>
                  </a:lnTo>
                  <a:lnTo>
                    <a:pt x="974356" y="992670"/>
                  </a:lnTo>
                  <a:lnTo>
                    <a:pt x="973543" y="1039571"/>
                  </a:lnTo>
                  <a:lnTo>
                    <a:pt x="975233" y="1134960"/>
                  </a:lnTo>
                  <a:lnTo>
                    <a:pt x="974356" y="1182204"/>
                  </a:lnTo>
                  <a:lnTo>
                    <a:pt x="3457206" y="716102"/>
                  </a:lnTo>
                  <a:lnTo>
                    <a:pt x="3769652" y="2043518"/>
                  </a:lnTo>
                  <a:close/>
                  <a:moveTo>
                    <a:pt x="4193502" y="4094569"/>
                  </a:moveTo>
                  <a:lnTo>
                    <a:pt x="4031704" y="3352215"/>
                  </a:lnTo>
                  <a:lnTo>
                    <a:pt x="4034828" y="3332022"/>
                  </a:lnTo>
                  <a:lnTo>
                    <a:pt x="4034866" y="3311309"/>
                  </a:lnTo>
                  <a:lnTo>
                    <a:pt x="4031678" y="3290557"/>
                  </a:lnTo>
                  <a:lnTo>
                    <a:pt x="4029227" y="3278390"/>
                  </a:lnTo>
                  <a:lnTo>
                    <a:pt x="4025417" y="3258604"/>
                  </a:lnTo>
                  <a:lnTo>
                    <a:pt x="4023449" y="3248647"/>
                  </a:lnTo>
                  <a:lnTo>
                    <a:pt x="4021480" y="3238677"/>
                  </a:lnTo>
                  <a:lnTo>
                    <a:pt x="4018661" y="3226143"/>
                  </a:lnTo>
                  <a:lnTo>
                    <a:pt x="4008463" y="3209480"/>
                  </a:lnTo>
                  <a:lnTo>
                    <a:pt x="4003217" y="3200908"/>
                  </a:lnTo>
                  <a:lnTo>
                    <a:pt x="3998049" y="3197771"/>
                  </a:lnTo>
                  <a:lnTo>
                    <a:pt x="3457206" y="716102"/>
                  </a:lnTo>
                  <a:lnTo>
                    <a:pt x="1201813" y="1139609"/>
                  </a:lnTo>
                  <a:lnTo>
                    <a:pt x="1201813" y="3216198"/>
                  </a:lnTo>
                  <a:lnTo>
                    <a:pt x="1097864" y="3212604"/>
                  </a:lnTo>
                  <a:lnTo>
                    <a:pt x="1044460" y="3211792"/>
                  </a:lnTo>
                  <a:lnTo>
                    <a:pt x="987882" y="3211665"/>
                  </a:lnTo>
                  <a:lnTo>
                    <a:pt x="928433" y="3212401"/>
                  </a:lnTo>
                  <a:lnTo>
                    <a:pt x="866406" y="3214230"/>
                  </a:lnTo>
                  <a:lnTo>
                    <a:pt x="802106" y="3217316"/>
                  </a:lnTo>
                  <a:lnTo>
                    <a:pt x="735838" y="3221888"/>
                  </a:lnTo>
                  <a:lnTo>
                    <a:pt x="752284" y="3160357"/>
                  </a:lnTo>
                  <a:lnTo>
                    <a:pt x="768819" y="3101086"/>
                  </a:lnTo>
                  <a:lnTo>
                    <a:pt x="785406" y="3043898"/>
                  </a:lnTo>
                  <a:lnTo>
                    <a:pt x="802005" y="2988653"/>
                  </a:lnTo>
                  <a:lnTo>
                    <a:pt x="818565" y="2935173"/>
                  </a:lnTo>
                  <a:lnTo>
                    <a:pt x="835037" y="2883293"/>
                  </a:lnTo>
                  <a:lnTo>
                    <a:pt x="851369" y="2832849"/>
                  </a:lnTo>
                  <a:lnTo>
                    <a:pt x="867524" y="2783700"/>
                  </a:lnTo>
                  <a:lnTo>
                    <a:pt x="899083" y="2688577"/>
                  </a:lnTo>
                  <a:lnTo>
                    <a:pt x="914412" y="2642273"/>
                  </a:lnTo>
                  <a:lnTo>
                    <a:pt x="929360" y="2596616"/>
                  </a:lnTo>
                  <a:lnTo>
                    <a:pt x="943889" y="2551417"/>
                  </a:lnTo>
                  <a:lnTo>
                    <a:pt x="957961" y="2506522"/>
                  </a:lnTo>
                  <a:lnTo>
                    <a:pt x="971511" y="2461768"/>
                  </a:lnTo>
                  <a:lnTo>
                    <a:pt x="984504" y="2416987"/>
                  </a:lnTo>
                  <a:lnTo>
                    <a:pt x="996899" y="2372029"/>
                  </a:lnTo>
                  <a:lnTo>
                    <a:pt x="1008621" y="2326729"/>
                  </a:lnTo>
                  <a:lnTo>
                    <a:pt x="1019657" y="2280920"/>
                  </a:lnTo>
                  <a:lnTo>
                    <a:pt x="1021549" y="2272347"/>
                  </a:lnTo>
                  <a:lnTo>
                    <a:pt x="1201813" y="3216198"/>
                  </a:lnTo>
                  <a:lnTo>
                    <a:pt x="1201813" y="1139609"/>
                  </a:lnTo>
                  <a:lnTo>
                    <a:pt x="818426" y="1211592"/>
                  </a:lnTo>
                  <a:lnTo>
                    <a:pt x="825563" y="1246085"/>
                  </a:lnTo>
                  <a:lnTo>
                    <a:pt x="1013980" y="2232685"/>
                  </a:lnTo>
                  <a:lnTo>
                    <a:pt x="16598" y="2123046"/>
                  </a:lnTo>
                  <a:lnTo>
                    <a:pt x="11696" y="2152129"/>
                  </a:lnTo>
                  <a:lnTo>
                    <a:pt x="5638" y="2184717"/>
                  </a:lnTo>
                  <a:lnTo>
                    <a:pt x="0" y="2213102"/>
                  </a:lnTo>
                  <a:lnTo>
                    <a:pt x="0" y="4094569"/>
                  </a:lnTo>
                  <a:lnTo>
                    <a:pt x="648741" y="4094569"/>
                  </a:lnTo>
                  <a:lnTo>
                    <a:pt x="670915" y="4090009"/>
                  </a:lnTo>
                  <a:lnTo>
                    <a:pt x="878370" y="4044772"/>
                  </a:lnTo>
                  <a:lnTo>
                    <a:pt x="927493" y="4033545"/>
                  </a:lnTo>
                  <a:lnTo>
                    <a:pt x="1327886" y="3937927"/>
                  </a:lnTo>
                  <a:lnTo>
                    <a:pt x="1332001" y="3951008"/>
                  </a:lnTo>
                  <a:lnTo>
                    <a:pt x="1339151" y="3963187"/>
                  </a:lnTo>
                  <a:lnTo>
                    <a:pt x="1345907" y="3970744"/>
                  </a:lnTo>
                  <a:lnTo>
                    <a:pt x="1369568" y="4094569"/>
                  </a:lnTo>
                  <a:lnTo>
                    <a:pt x="4193502" y="4094569"/>
                  </a:lnTo>
                  <a:close/>
                  <a:moveTo>
                    <a:pt x="8147786" y="1448079"/>
                  </a:moveTo>
                  <a:lnTo>
                    <a:pt x="8137334" y="1391564"/>
                  </a:lnTo>
                  <a:lnTo>
                    <a:pt x="8089455" y="1338364"/>
                  </a:lnTo>
                  <a:lnTo>
                    <a:pt x="8051076" y="1314157"/>
                  </a:lnTo>
                  <a:lnTo>
                    <a:pt x="7985671" y="1287043"/>
                  </a:lnTo>
                  <a:lnTo>
                    <a:pt x="7946860" y="1275969"/>
                  </a:lnTo>
                  <a:lnTo>
                    <a:pt x="7903985" y="1266850"/>
                  </a:lnTo>
                  <a:lnTo>
                    <a:pt x="7857109" y="1259903"/>
                  </a:lnTo>
                  <a:lnTo>
                    <a:pt x="7806258" y="1255356"/>
                  </a:lnTo>
                  <a:lnTo>
                    <a:pt x="7751432" y="1253439"/>
                  </a:lnTo>
                  <a:lnTo>
                    <a:pt x="7692695" y="1254340"/>
                  </a:lnTo>
                  <a:lnTo>
                    <a:pt x="7630071" y="1258316"/>
                  </a:lnTo>
                  <a:lnTo>
                    <a:pt x="7020153" y="1310500"/>
                  </a:lnTo>
                  <a:lnTo>
                    <a:pt x="7089940" y="1237564"/>
                  </a:lnTo>
                  <a:lnTo>
                    <a:pt x="7140791" y="1176426"/>
                  </a:lnTo>
                  <a:lnTo>
                    <a:pt x="7175208" y="1126058"/>
                  </a:lnTo>
                  <a:lnTo>
                    <a:pt x="7195693" y="1085430"/>
                  </a:lnTo>
                  <a:lnTo>
                    <a:pt x="7204799" y="1029284"/>
                  </a:lnTo>
                  <a:lnTo>
                    <a:pt x="7198411" y="1011732"/>
                  </a:lnTo>
                  <a:lnTo>
                    <a:pt x="7188073" y="999807"/>
                  </a:lnTo>
                  <a:lnTo>
                    <a:pt x="7163041" y="990485"/>
                  </a:lnTo>
                  <a:lnTo>
                    <a:pt x="7130694" y="995019"/>
                  </a:lnTo>
                  <a:lnTo>
                    <a:pt x="7092988" y="1011783"/>
                  </a:lnTo>
                  <a:lnTo>
                    <a:pt x="7051903" y="1039139"/>
                  </a:lnTo>
                  <a:lnTo>
                    <a:pt x="7009371" y="1075486"/>
                  </a:lnTo>
                  <a:lnTo>
                    <a:pt x="6931685" y="1154811"/>
                  </a:lnTo>
                  <a:lnTo>
                    <a:pt x="6894677" y="1182560"/>
                  </a:lnTo>
                  <a:lnTo>
                    <a:pt x="6855041" y="1204658"/>
                  </a:lnTo>
                  <a:lnTo>
                    <a:pt x="6811480" y="1223327"/>
                  </a:lnTo>
                  <a:lnTo>
                    <a:pt x="6644119" y="1281112"/>
                  </a:lnTo>
                  <a:lnTo>
                    <a:pt x="6596520" y="1305382"/>
                  </a:lnTo>
                  <a:lnTo>
                    <a:pt x="6557746" y="1339227"/>
                  </a:lnTo>
                  <a:lnTo>
                    <a:pt x="6526657" y="1379956"/>
                  </a:lnTo>
                  <a:lnTo>
                    <a:pt x="6502146" y="1424863"/>
                  </a:lnTo>
                  <a:lnTo>
                    <a:pt x="6483058" y="1471269"/>
                  </a:lnTo>
                  <a:lnTo>
                    <a:pt x="6468262" y="1516494"/>
                  </a:lnTo>
                  <a:lnTo>
                    <a:pt x="6447053" y="1592618"/>
                  </a:lnTo>
                  <a:lnTo>
                    <a:pt x="6438354" y="1618132"/>
                  </a:lnTo>
                  <a:lnTo>
                    <a:pt x="6395529" y="1674469"/>
                  </a:lnTo>
                  <a:lnTo>
                    <a:pt x="6327089" y="1739925"/>
                  </a:lnTo>
                  <a:lnTo>
                    <a:pt x="6263602" y="1794141"/>
                  </a:lnTo>
                  <a:lnTo>
                    <a:pt x="6049594" y="1960245"/>
                  </a:lnTo>
                  <a:lnTo>
                    <a:pt x="5802300" y="2160536"/>
                  </a:lnTo>
                  <a:lnTo>
                    <a:pt x="5627827" y="2310346"/>
                  </a:lnTo>
                  <a:lnTo>
                    <a:pt x="5502338" y="2424734"/>
                  </a:lnTo>
                  <a:lnTo>
                    <a:pt x="5424652" y="2499817"/>
                  </a:lnTo>
                  <a:lnTo>
                    <a:pt x="5353888" y="2572613"/>
                  </a:lnTo>
                  <a:lnTo>
                    <a:pt x="5274386" y="2660116"/>
                  </a:lnTo>
                  <a:lnTo>
                    <a:pt x="5203431" y="2737078"/>
                  </a:lnTo>
                  <a:lnTo>
                    <a:pt x="5160111" y="2732646"/>
                  </a:lnTo>
                  <a:lnTo>
                    <a:pt x="5129339" y="2678900"/>
                  </a:lnTo>
                  <a:lnTo>
                    <a:pt x="5098339" y="2608237"/>
                  </a:lnTo>
                  <a:lnTo>
                    <a:pt x="5082806" y="2567317"/>
                  </a:lnTo>
                  <a:lnTo>
                    <a:pt x="5051755" y="2475763"/>
                  </a:lnTo>
                  <a:lnTo>
                    <a:pt x="5020881" y="2373287"/>
                  </a:lnTo>
                  <a:lnTo>
                    <a:pt x="4975288" y="2204339"/>
                  </a:lnTo>
                  <a:lnTo>
                    <a:pt x="4931029" y="2024316"/>
                  </a:lnTo>
                  <a:lnTo>
                    <a:pt x="4768647" y="1313865"/>
                  </a:lnTo>
                  <a:lnTo>
                    <a:pt x="4741151" y="1211592"/>
                  </a:lnTo>
                  <a:lnTo>
                    <a:pt x="4727397" y="1156169"/>
                  </a:lnTo>
                  <a:lnTo>
                    <a:pt x="4656340" y="995870"/>
                  </a:lnTo>
                  <a:lnTo>
                    <a:pt x="4483303" y="739648"/>
                  </a:lnTo>
                  <a:lnTo>
                    <a:pt x="4163618" y="396468"/>
                  </a:lnTo>
                  <a:lnTo>
                    <a:pt x="4121594" y="358381"/>
                  </a:lnTo>
                  <a:lnTo>
                    <a:pt x="4078960" y="322656"/>
                  </a:lnTo>
                  <a:lnTo>
                    <a:pt x="4035831" y="289179"/>
                  </a:lnTo>
                  <a:lnTo>
                    <a:pt x="3992334" y="257848"/>
                  </a:lnTo>
                  <a:lnTo>
                    <a:pt x="3948582" y="228561"/>
                  </a:lnTo>
                  <a:lnTo>
                    <a:pt x="3904678" y="201231"/>
                  </a:lnTo>
                  <a:lnTo>
                    <a:pt x="3860762" y="175742"/>
                  </a:lnTo>
                  <a:lnTo>
                    <a:pt x="3816934" y="152019"/>
                  </a:lnTo>
                  <a:lnTo>
                    <a:pt x="3773309" y="129933"/>
                  </a:lnTo>
                  <a:lnTo>
                    <a:pt x="3687153" y="90309"/>
                  </a:lnTo>
                  <a:lnTo>
                    <a:pt x="3589553" y="50609"/>
                  </a:lnTo>
                  <a:lnTo>
                    <a:pt x="3535388" y="31483"/>
                  </a:lnTo>
                  <a:lnTo>
                    <a:pt x="3482568" y="14617"/>
                  </a:lnTo>
                  <a:lnTo>
                    <a:pt x="3431349" y="0"/>
                  </a:lnTo>
                  <a:lnTo>
                    <a:pt x="3643719" y="596112"/>
                  </a:lnTo>
                  <a:lnTo>
                    <a:pt x="3826522" y="1136992"/>
                  </a:lnTo>
                  <a:lnTo>
                    <a:pt x="3887965" y="1336128"/>
                  </a:lnTo>
                  <a:lnTo>
                    <a:pt x="3918801" y="1450213"/>
                  </a:lnTo>
                  <a:lnTo>
                    <a:pt x="3930142" y="1504492"/>
                  </a:lnTo>
                  <a:lnTo>
                    <a:pt x="3934282" y="1554632"/>
                  </a:lnTo>
                  <a:lnTo>
                    <a:pt x="3937457" y="1779600"/>
                  </a:lnTo>
                  <a:lnTo>
                    <a:pt x="4200791" y="2774073"/>
                  </a:lnTo>
                  <a:lnTo>
                    <a:pt x="4226115" y="2879242"/>
                  </a:lnTo>
                  <a:lnTo>
                    <a:pt x="4250791" y="2957296"/>
                  </a:lnTo>
                  <a:lnTo>
                    <a:pt x="4281462" y="3040062"/>
                  </a:lnTo>
                  <a:lnTo>
                    <a:pt x="4317885" y="3126105"/>
                  </a:lnTo>
                  <a:lnTo>
                    <a:pt x="4359872" y="3214027"/>
                  </a:lnTo>
                  <a:lnTo>
                    <a:pt x="4407179" y="3302406"/>
                  </a:lnTo>
                  <a:lnTo>
                    <a:pt x="4432757" y="3346323"/>
                  </a:lnTo>
                  <a:lnTo>
                    <a:pt x="4459579" y="3389820"/>
                  </a:lnTo>
                  <a:lnTo>
                    <a:pt x="4487634" y="3432733"/>
                  </a:lnTo>
                  <a:lnTo>
                    <a:pt x="4516882" y="3474859"/>
                  </a:lnTo>
                  <a:lnTo>
                    <a:pt x="4547286" y="3516045"/>
                  </a:lnTo>
                  <a:lnTo>
                    <a:pt x="4578845" y="3556114"/>
                  </a:lnTo>
                  <a:lnTo>
                    <a:pt x="4611497" y="3594874"/>
                  </a:lnTo>
                  <a:lnTo>
                    <a:pt x="4645241" y="3632149"/>
                  </a:lnTo>
                  <a:lnTo>
                    <a:pt x="4680039" y="3667785"/>
                  </a:lnTo>
                  <a:lnTo>
                    <a:pt x="4715865" y="3701567"/>
                  </a:lnTo>
                  <a:lnTo>
                    <a:pt x="4752695" y="3733355"/>
                  </a:lnTo>
                  <a:lnTo>
                    <a:pt x="4790491" y="3762946"/>
                  </a:lnTo>
                  <a:lnTo>
                    <a:pt x="4829238" y="3790175"/>
                  </a:lnTo>
                  <a:lnTo>
                    <a:pt x="4868900" y="3814876"/>
                  </a:lnTo>
                  <a:lnTo>
                    <a:pt x="4909464" y="3836847"/>
                  </a:lnTo>
                  <a:lnTo>
                    <a:pt x="4950879" y="3855923"/>
                  </a:lnTo>
                  <a:lnTo>
                    <a:pt x="4993132" y="3871925"/>
                  </a:lnTo>
                  <a:lnTo>
                    <a:pt x="5036197" y="3884688"/>
                  </a:lnTo>
                  <a:lnTo>
                    <a:pt x="5080038" y="3894023"/>
                  </a:lnTo>
                  <a:lnTo>
                    <a:pt x="5124628" y="3899751"/>
                  </a:lnTo>
                  <a:lnTo>
                    <a:pt x="5169941" y="3901694"/>
                  </a:lnTo>
                  <a:lnTo>
                    <a:pt x="5189232" y="3900081"/>
                  </a:lnTo>
                  <a:lnTo>
                    <a:pt x="5231244" y="3887470"/>
                  </a:lnTo>
                  <a:lnTo>
                    <a:pt x="5277536" y="3863060"/>
                  </a:lnTo>
                  <a:lnTo>
                    <a:pt x="5327751" y="3827716"/>
                  </a:lnTo>
                  <a:lnTo>
                    <a:pt x="5381536" y="3782263"/>
                  </a:lnTo>
                  <a:lnTo>
                    <a:pt x="5438533" y="3727589"/>
                  </a:lnTo>
                  <a:lnTo>
                    <a:pt x="5498389" y="3664508"/>
                  </a:lnTo>
                  <a:lnTo>
                    <a:pt x="5560746" y="3593896"/>
                  </a:lnTo>
                  <a:lnTo>
                    <a:pt x="5625249" y="3516604"/>
                  </a:lnTo>
                  <a:lnTo>
                    <a:pt x="5725249" y="3389985"/>
                  </a:lnTo>
                  <a:lnTo>
                    <a:pt x="5828081" y="3253105"/>
                  </a:lnTo>
                  <a:lnTo>
                    <a:pt x="5967501" y="3059607"/>
                  </a:lnTo>
                  <a:lnTo>
                    <a:pt x="6608280" y="2133714"/>
                  </a:lnTo>
                  <a:lnTo>
                    <a:pt x="6705232" y="2004529"/>
                  </a:lnTo>
                  <a:lnTo>
                    <a:pt x="6729019" y="1968563"/>
                  </a:lnTo>
                  <a:lnTo>
                    <a:pt x="6806387" y="1885467"/>
                  </a:lnTo>
                  <a:lnTo>
                    <a:pt x="6946379" y="1792478"/>
                  </a:lnTo>
                  <a:lnTo>
                    <a:pt x="7158025" y="1726819"/>
                  </a:lnTo>
                  <a:lnTo>
                    <a:pt x="7219899" y="1716951"/>
                  </a:lnTo>
                  <a:lnTo>
                    <a:pt x="7453236" y="1676654"/>
                  </a:lnTo>
                  <a:lnTo>
                    <a:pt x="7948523" y="1581073"/>
                  </a:lnTo>
                  <a:lnTo>
                    <a:pt x="8006194" y="1566824"/>
                  </a:lnTo>
                  <a:lnTo>
                    <a:pt x="8053984" y="1548472"/>
                  </a:lnTo>
                  <a:lnTo>
                    <a:pt x="8091957" y="1526717"/>
                  </a:lnTo>
                  <a:lnTo>
                    <a:pt x="8138782" y="1475816"/>
                  </a:lnTo>
                  <a:lnTo>
                    <a:pt x="8147786" y="1448079"/>
                  </a:lnTo>
                  <a:close/>
                </a:path>
              </a:pathLst>
            </a:custGeom>
            <a:solidFill>
              <a:srgbClr val="fff7f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21" name="object 6" descr=""/>
            <p:cNvPicPr/>
            <p:nvPr/>
          </p:nvPicPr>
          <p:blipFill>
            <a:blip r:embed="rId2"/>
            <a:stretch/>
          </p:blipFill>
          <p:spPr>
            <a:xfrm>
              <a:off x="0" y="5771160"/>
              <a:ext cx="8179920" cy="45072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22" name="CustomShape 4"/>
            <p:cNvSpPr/>
            <p:nvPr/>
          </p:nvSpPr>
          <p:spPr>
            <a:xfrm>
              <a:off x="5231880" y="1758600"/>
              <a:ext cx="1025280" cy="1182960"/>
            </a:xfrm>
            <a:custGeom>
              <a:avLst/>
              <a:gdLst/>
              <a:ahLst/>
              <a:rect l="l" t="t" r="r" b="b"/>
              <a:pathLst>
                <a:path w="1026795" h="1184275">
                  <a:moveTo>
                    <a:pt x="607961" y="485863"/>
                  </a:moveTo>
                  <a:lnTo>
                    <a:pt x="603719" y="472694"/>
                  </a:lnTo>
                  <a:lnTo>
                    <a:pt x="595210" y="464502"/>
                  </a:lnTo>
                  <a:lnTo>
                    <a:pt x="584047" y="459143"/>
                  </a:lnTo>
                  <a:lnTo>
                    <a:pt x="554570" y="447890"/>
                  </a:lnTo>
                  <a:lnTo>
                    <a:pt x="537184" y="441007"/>
                  </a:lnTo>
                  <a:lnTo>
                    <a:pt x="521119" y="432727"/>
                  </a:lnTo>
                  <a:lnTo>
                    <a:pt x="507784" y="421906"/>
                  </a:lnTo>
                  <a:lnTo>
                    <a:pt x="492226" y="403656"/>
                  </a:lnTo>
                  <a:lnTo>
                    <a:pt x="492226" y="501637"/>
                  </a:lnTo>
                  <a:lnTo>
                    <a:pt x="455231" y="537235"/>
                  </a:lnTo>
                  <a:lnTo>
                    <a:pt x="423329" y="576008"/>
                  </a:lnTo>
                  <a:lnTo>
                    <a:pt x="395668" y="617524"/>
                  </a:lnTo>
                  <a:lnTo>
                    <a:pt x="371411" y="661352"/>
                  </a:lnTo>
                  <a:lnTo>
                    <a:pt x="349732" y="707072"/>
                  </a:lnTo>
                  <a:lnTo>
                    <a:pt x="329768" y="754253"/>
                  </a:lnTo>
                  <a:lnTo>
                    <a:pt x="310692" y="802474"/>
                  </a:lnTo>
                  <a:lnTo>
                    <a:pt x="291668" y="851281"/>
                  </a:lnTo>
                  <a:lnTo>
                    <a:pt x="279209" y="799833"/>
                  </a:lnTo>
                  <a:lnTo>
                    <a:pt x="265950" y="749211"/>
                  </a:lnTo>
                  <a:lnTo>
                    <a:pt x="251079" y="699744"/>
                  </a:lnTo>
                  <a:lnTo>
                    <a:pt x="233819" y="651725"/>
                  </a:lnTo>
                  <a:lnTo>
                    <a:pt x="213385" y="605497"/>
                  </a:lnTo>
                  <a:lnTo>
                    <a:pt x="189001" y="561340"/>
                  </a:lnTo>
                  <a:lnTo>
                    <a:pt x="159880" y="519595"/>
                  </a:lnTo>
                  <a:lnTo>
                    <a:pt x="125222" y="480555"/>
                  </a:lnTo>
                  <a:lnTo>
                    <a:pt x="84264" y="444538"/>
                  </a:lnTo>
                  <a:lnTo>
                    <a:pt x="125133" y="415505"/>
                  </a:lnTo>
                  <a:lnTo>
                    <a:pt x="164160" y="384581"/>
                  </a:lnTo>
                  <a:lnTo>
                    <a:pt x="201282" y="351637"/>
                  </a:lnTo>
                  <a:lnTo>
                    <a:pt x="236410" y="316547"/>
                  </a:lnTo>
                  <a:lnTo>
                    <a:pt x="269494" y="279196"/>
                  </a:lnTo>
                  <a:lnTo>
                    <a:pt x="300443" y="239471"/>
                  </a:lnTo>
                  <a:lnTo>
                    <a:pt x="329209" y="197256"/>
                  </a:lnTo>
                  <a:lnTo>
                    <a:pt x="339864" y="248297"/>
                  </a:lnTo>
                  <a:lnTo>
                    <a:pt x="354774" y="296659"/>
                  </a:lnTo>
                  <a:lnTo>
                    <a:pt x="373913" y="342442"/>
                  </a:lnTo>
                  <a:lnTo>
                    <a:pt x="397205" y="385673"/>
                  </a:lnTo>
                  <a:lnTo>
                    <a:pt x="424751" y="426643"/>
                  </a:lnTo>
                  <a:lnTo>
                    <a:pt x="456425" y="465239"/>
                  </a:lnTo>
                  <a:lnTo>
                    <a:pt x="492226" y="501637"/>
                  </a:lnTo>
                  <a:lnTo>
                    <a:pt x="492226" y="403656"/>
                  </a:lnTo>
                  <a:lnTo>
                    <a:pt x="476961" y="385737"/>
                  </a:lnTo>
                  <a:lnTo>
                    <a:pt x="449440" y="347179"/>
                  </a:lnTo>
                  <a:lnTo>
                    <a:pt x="426034" y="306374"/>
                  </a:lnTo>
                  <a:lnTo>
                    <a:pt x="407377" y="263207"/>
                  </a:lnTo>
                  <a:lnTo>
                    <a:pt x="394119" y="217601"/>
                  </a:lnTo>
                  <a:lnTo>
                    <a:pt x="390740" y="197256"/>
                  </a:lnTo>
                  <a:lnTo>
                    <a:pt x="387134" y="175552"/>
                  </a:lnTo>
                  <a:lnTo>
                    <a:pt x="383336" y="132803"/>
                  </a:lnTo>
                  <a:lnTo>
                    <a:pt x="380936" y="89801"/>
                  </a:lnTo>
                  <a:lnTo>
                    <a:pt x="378155" y="46926"/>
                  </a:lnTo>
                  <a:lnTo>
                    <a:pt x="383755" y="46101"/>
                  </a:lnTo>
                  <a:lnTo>
                    <a:pt x="383959" y="41948"/>
                  </a:lnTo>
                  <a:lnTo>
                    <a:pt x="385622" y="37172"/>
                  </a:lnTo>
                  <a:lnTo>
                    <a:pt x="384175" y="33845"/>
                  </a:lnTo>
                  <a:lnTo>
                    <a:pt x="380072" y="25234"/>
                  </a:lnTo>
                  <a:lnTo>
                    <a:pt x="375666" y="16776"/>
                  </a:lnTo>
                  <a:lnTo>
                    <a:pt x="366534" y="0"/>
                  </a:lnTo>
                  <a:lnTo>
                    <a:pt x="358863" y="5168"/>
                  </a:lnTo>
                  <a:lnTo>
                    <a:pt x="350901" y="10147"/>
                  </a:lnTo>
                  <a:lnTo>
                    <a:pt x="324383" y="53340"/>
                  </a:lnTo>
                  <a:lnTo>
                    <a:pt x="312407" y="85750"/>
                  </a:lnTo>
                  <a:lnTo>
                    <a:pt x="295033" y="127889"/>
                  </a:lnTo>
                  <a:lnTo>
                    <a:pt x="274739" y="168186"/>
                  </a:lnTo>
                  <a:lnTo>
                    <a:pt x="250659" y="206463"/>
                  </a:lnTo>
                  <a:lnTo>
                    <a:pt x="221983" y="242519"/>
                  </a:lnTo>
                  <a:lnTo>
                    <a:pt x="186448" y="279781"/>
                  </a:lnTo>
                  <a:lnTo>
                    <a:pt x="149059" y="314706"/>
                  </a:lnTo>
                  <a:lnTo>
                    <a:pt x="110185" y="347840"/>
                  </a:lnTo>
                  <a:lnTo>
                    <a:pt x="70205" y="379717"/>
                  </a:lnTo>
                  <a:lnTo>
                    <a:pt x="29502" y="410908"/>
                  </a:lnTo>
                  <a:lnTo>
                    <a:pt x="6527" y="433933"/>
                  </a:lnTo>
                  <a:lnTo>
                    <a:pt x="0" y="455752"/>
                  </a:lnTo>
                  <a:lnTo>
                    <a:pt x="9728" y="476478"/>
                  </a:lnTo>
                  <a:lnTo>
                    <a:pt x="35521" y="496239"/>
                  </a:lnTo>
                  <a:lnTo>
                    <a:pt x="60604" y="511543"/>
                  </a:lnTo>
                  <a:lnTo>
                    <a:pt x="83947" y="528675"/>
                  </a:lnTo>
                  <a:lnTo>
                    <a:pt x="119926" y="573265"/>
                  </a:lnTo>
                  <a:lnTo>
                    <a:pt x="142862" y="619671"/>
                  </a:lnTo>
                  <a:lnTo>
                    <a:pt x="165430" y="666318"/>
                  </a:lnTo>
                  <a:lnTo>
                    <a:pt x="185940" y="713625"/>
                  </a:lnTo>
                  <a:lnTo>
                    <a:pt x="202692" y="762000"/>
                  </a:lnTo>
                  <a:lnTo>
                    <a:pt x="215557" y="811352"/>
                  </a:lnTo>
                  <a:lnTo>
                    <a:pt x="226123" y="861314"/>
                  </a:lnTo>
                  <a:lnTo>
                    <a:pt x="235267" y="911656"/>
                  </a:lnTo>
                  <a:lnTo>
                    <a:pt x="243903" y="962177"/>
                  </a:lnTo>
                  <a:lnTo>
                    <a:pt x="252882" y="1012609"/>
                  </a:lnTo>
                  <a:lnTo>
                    <a:pt x="256387" y="1026960"/>
                  </a:lnTo>
                  <a:lnTo>
                    <a:pt x="262267" y="1038910"/>
                  </a:lnTo>
                  <a:lnTo>
                    <a:pt x="271957" y="1047153"/>
                  </a:lnTo>
                  <a:lnTo>
                    <a:pt x="286893" y="1050404"/>
                  </a:lnTo>
                  <a:lnTo>
                    <a:pt x="302044" y="1047724"/>
                  </a:lnTo>
                  <a:lnTo>
                    <a:pt x="321322" y="1013447"/>
                  </a:lnTo>
                  <a:lnTo>
                    <a:pt x="324637" y="985253"/>
                  </a:lnTo>
                  <a:lnTo>
                    <a:pt x="326580" y="971219"/>
                  </a:lnTo>
                  <a:lnTo>
                    <a:pt x="329209" y="957389"/>
                  </a:lnTo>
                  <a:lnTo>
                    <a:pt x="341452" y="907605"/>
                  </a:lnTo>
                  <a:lnTo>
                    <a:pt x="355815" y="858659"/>
                  </a:lnTo>
                  <a:lnTo>
                    <a:pt x="358355" y="851281"/>
                  </a:lnTo>
                  <a:lnTo>
                    <a:pt x="372338" y="810564"/>
                  </a:lnTo>
                  <a:lnTo>
                    <a:pt x="391058" y="763333"/>
                  </a:lnTo>
                  <a:lnTo>
                    <a:pt x="412000" y="716991"/>
                  </a:lnTo>
                  <a:lnTo>
                    <a:pt x="435203" y="671563"/>
                  </a:lnTo>
                  <a:lnTo>
                    <a:pt x="460705" y="627049"/>
                  </a:lnTo>
                  <a:lnTo>
                    <a:pt x="483679" y="593877"/>
                  </a:lnTo>
                  <a:lnTo>
                    <a:pt x="510616" y="564883"/>
                  </a:lnTo>
                  <a:lnTo>
                    <a:pt x="541934" y="540766"/>
                  </a:lnTo>
                  <a:lnTo>
                    <a:pt x="578091" y="522198"/>
                  </a:lnTo>
                  <a:lnTo>
                    <a:pt x="590232" y="516686"/>
                  </a:lnTo>
                  <a:lnTo>
                    <a:pt x="600189" y="509625"/>
                  </a:lnTo>
                  <a:lnTo>
                    <a:pt x="606564" y="499770"/>
                  </a:lnTo>
                  <a:lnTo>
                    <a:pt x="607961" y="485863"/>
                  </a:lnTo>
                  <a:close/>
                  <a:moveTo>
                    <a:pt x="1026439" y="831405"/>
                  </a:moveTo>
                  <a:lnTo>
                    <a:pt x="1023810" y="823175"/>
                  </a:lnTo>
                  <a:lnTo>
                    <a:pt x="1018514" y="818057"/>
                  </a:lnTo>
                  <a:lnTo>
                    <a:pt x="1011580" y="814705"/>
                  </a:lnTo>
                  <a:lnTo>
                    <a:pt x="993267" y="807681"/>
                  </a:lnTo>
                  <a:lnTo>
                    <a:pt x="982472" y="803376"/>
                  </a:lnTo>
                  <a:lnTo>
                    <a:pt x="972489" y="798195"/>
                  </a:lnTo>
                  <a:lnTo>
                    <a:pt x="964196" y="791438"/>
                  </a:lnTo>
                  <a:lnTo>
                    <a:pt x="954532" y="779792"/>
                  </a:lnTo>
                  <a:lnTo>
                    <a:pt x="954532" y="841260"/>
                  </a:lnTo>
                  <a:lnTo>
                    <a:pt x="919314" y="877836"/>
                  </a:lnTo>
                  <a:lnTo>
                    <a:pt x="891374" y="919073"/>
                  </a:lnTo>
                  <a:lnTo>
                    <a:pt x="868591" y="963866"/>
                  </a:lnTo>
                  <a:lnTo>
                    <a:pt x="848829" y="1011148"/>
                  </a:lnTo>
                  <a:lnTo>
                    <a:pt x="829932" y="1059802"/>
                  </a:lnTo>
                  <a:lnTo>
                    <a:pt x="818159" y="1011745"/>
                  </a:lnTo>
                  <a:lnTo>
                    <a:pt x="804710" y="965085"/>
                  </a:lnTo>
                  <a:lnTo>
                    <a:pt x="787920" y="920470"/>
                  </a:lnTo>
                  <a:lnTo>
                    <a:pt x="766140" y="878586"/>
                  </a:lnTo>
                  <a:lnTo>
                    <a:pt x="737768" y="840105"/>
                  </a:lnTo>
                  <a:lnTo>
                    <a:pt x="701065" y="805586"/>
                  </a:lnTo>
                  <a:lnTo>
                    <a:pt x="744766" y="773061"/>
                  </a:lnTo>
                  <a:lnTo>
                    <a:pt x="784847" y="736727"/>
                  </a:lnTo>
                  <a:lnTo>
                    <a:pt x="821080" y="696175"/>
                  </a:lnTo>
                  <a:lnTo>
                    <a:pt x="853249" y="651027"/>
                  </a:lnTo>
                  <a:lnTo>
                    <a:pt x="866571" y="705751"/>
                  </a:lnTo>
                  <a:lnTo>
                    <a:pt x="887945" y="755484"/>
                  </a:lnTo>
                  <a:lnTo>
                    <a:pt x="917295" y="800557"/>
                  </a:lnTo>
                  <a:lnTo>
                    <a:pt x="954532" y="841260"/>
                  </a:lnTo>
                  <a:lnTo>
                    <a:pt x="954532" y="779792"/>
                  </a:lnTo>
                  <a:lnTo>
                    <a:pt x="940536" y="762901"/>
                  </a:lnTo>
                  <a:lnTo>
                    <a:pt x="920343" y="732167"/>
                  </a:lnTo>
                  <a:lnTo>
                    <a:pt x="904417" y="699135"/>
                  </a:lnTo>
                  <a:lnTo>
                    <a:pt x="893584" y="663740"/>
                  </a:lnTo>
                  <a:lnTo>
                    <a:pt x="891489" y="651027"/>
                  </a:lnTo>
                  <a:lnTo>
                    <a:pt x="889241" y="637463"/>
                  </a:lnTo>
                  <a:lnTo>
                    <a:pt x="886879" y="610755"/>
                  </a:lnTo>
                  <a:lnTo>
                    <a:pt x="885393" y="583869"/>
                  </a:lnTo>
                  <a:lnTo>
                    <a:pt x="883666" y="557072"/>
                  </a:lnTo>
                  <a:lnTo>
                    <a:pt x="887145" y="556552"/>
                  </a:lnTo>
                  <a:lnTo>
                    <a:pt x="887272" y="553961"/>
                  </a:lnTo>
                  <a:lnTo>
                    <a:pt x="888301" y="550976"/>
                  </a:lnTo>
                  <a:lnTo>
                    <a:pt x="887399" y="548894"/>
                  </a:lnTo>
                  <a:lnTo>
                    <a:pt x="884174" y="541629"/>
                  </a:lnTo>
                  <a:lnTo>
                    <a:pt x="880186" y="534758"/>
                  </a:lnTo>
                  <a:lnTo>
                    <a:pt x="876439" y="527748"/>
                  </a:lnTo>
                  <a:lnTo>
                    <a:pt x="870521" y="532282"/>
                  </a:lnTo>
                  <a:lnTo>
                    <a:pt x="862266" y="535533"/>
                  </a:lnTo>
                  <a:lnTo>
                    <a:pt x="859053" y="541502"/>
                  </a:lnTo>
                  <a:lnTo>
                    <a:pt x="854417" y="550976"/>
                  </a:lnTo>
                  <a:lnTo>
                    <a:pt x="850252" y="561086"/>
                  </a:lnTo>
                  <a:lnTo>
                    <a:pt x="846505" y="571195"/>
                  </a:lnTo>
                  <a:lnTo>
                    <a:pt x="842810" y="581342"/>
                  </a:lnTo>
                  <a:lnTo>
                    <a:pt x="832027" y="607669"/>
                  </a:lnTo>
                  <a:lnTo>
                    <a:pt x="804456" y="656780"/>
                  </a:lnTo>
                  <a:lnTo>
                    <a:pt x="758850" y="708190"/>
                  </a:lnTo>
                  <a:lnTo>
                    <a:pt x="729348" y="734910"/>
                  </a:lnTo>
                  <a:lnTo>
                    <a:pt x="698601" y="760133"/>
                  </a:lnTo>
                  <a:lnTo>
                    <a:pt x="667042" y="784555"/>
                  </a:lnTo>
                  <a:lnTo>
                    <a:pt x="652767" y="798944"/>
                  </a:lnTo>
                  <a:lnTo>
                    <a:pt x="648716" y="812584"/>
                  </a:lnTo>
                  <a:lnTo>
                    <a:pt x="654761" y="825550"/>
                  </a:lnTo>
                  <a:lnTo>
                    <a:pt x="670788" y="837895"/>
                  </a:lnTo>
                  <a:lnTo>
                    <a:pt x="686371" y="847458"/>
                  </a:lnTo>
                  <a:lnTo>
                    <a:pt x="700874" y="858164"/>
                  </a:lnTo>
                  <a:lnTo>
                    <a:pt x="737476" y="915035"/>
                  </a:lnTo>
                  <a:lnTo>
                    <a:pt x="764235" y="973759"/>
                  </a:lnTo>
                  <a:lnTo>
                    <a:pt x="784390" y="1042606"/>
                  </a:lnTo>
                  <a:lnTo>
                    <a:pt x="792124" y="1081773"/>
                  </a:lnTo>
                  <a:lnTo>
                    <a:pt x="798906" y="1121206"/>
                  </a:lnTo>
                  <a:lnTo>
                    <a:pt x="805827" y="1160627"/>
                  </a:lnTo>
                  <a:lnTo>
                    <a:pt x="808012" y="1169593"/>
                  </a:lnTo>
                  <a:lnTo>
                    <a:pt x="811657" y="1177061"/>
                  </a:lnTo>
                  <a:lnTo>
                    <a:pt x="817676" y="1182217"/>
                  </a:lnTo>
                  <a:lnTo>
                    <a:pt x="826960" y="1184249"/>
                  </a:lnTo>
                  <a:lnTo>
                    <a:pt x="836371" y="1182573"/>
                  </a:lnTo>
                  <a:lnTo>
                    <a:pt x="850417" y="1143533"/>
                  </a:lnTo>
                  <a:lnTo>
                    <a:pt x="851611" y="1134757"/>
                  </a:lnTo>
                  <a:lnTo>
                    <a:pt x="867435" y="1072007"/>
                  </a:lnTo>
                  <a:lnTo>
                    <a:pt x="885685" y="1019517"/>
                  </a:lnTo>
                  <a:lnTo>
                    <a:pt x="908151" y="968717"/>
                  </a:lnTo>
                  <a:lnTo>
                    <a:pt x="934948" y="919645"/>
                  </a:lnTo>
                  <a:lnTo>
                    <a:pt x="965949" y="880795"/>
                  </a:lnTo>
                  <a:lnTo>
                    <a:pt x="1007884" y="854113"/>
                  </a:lnTo>
                  <a:lnTo>
                    <a:pt x="1015415" y="850671"/>
                  </a:lnTo>
                  <a:lnTo>
                    <a:pt x="1021613" y="846264"/>
                  </a:lnTo>
                  <a:lnTo>
                    <a:pt x="1025575" y="840105"/>
                  </a:lnTo>
                  <a:lnTo>
                    <a:pt x="1026439" y="831405"/>
                  </a:lnTo>
                  <a:close/>
                </a:path>
              </a:pathLst>
            </a:custGeom>
            <a:solidFill>
              <a:srgbClr val="f2cb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23" name="CustomShape 5"/>
          <p:cNvSpPr/>
          <p:nvPr/>
        </p:nvSpPr>
        <p:spPr>
          <a:xfrm>
            <a:off x="16832880" y="6359040"/>
            <a:ext cx="920520" cy="864720"/>
          </a:xfrm>
          <a:custGeom>
            <a:avLst/>
            <a:gdLst/>
            <a:ahLst/>
            <a:rect l="l" t="t" r="r" b="b"/>
            <a:pathLst>
              <a:path w="922019" h="866140">
                <a:moveTo>
                  <a:pt x="880843" y="446132"/>
                </a:moveTo>
                <a:lnTo>
                  <a:pt x="897677" y="452437"/>
                </a:lnTo>
                <a:lnTo>
                  <a:pt x="908782" y="465574"/>
                </a:lnTo>
                <a:lnTo>
                  <a:pt x="917356" y="483770"/>
                </a:lnTo>
                <a:lnTo>
                  <a:pt x="921714" y="503020"/>
                </a:lnTo>
                <a:lnTo>
                  <a:pt x="920168" y="519319"/>
                </a:lnTo>
                <a:lnTo>
                  <a:pt x="903528" y="563114"/>
                </a:lnTo>
                <a:lnTo>
                  <a:pt x="884885" y="606645"/>
                </a:lnTo>
                <a:lnTo>
                  <a:pt x="863079" y="648385"/>
                </a:lnTo>
                <a:lnTo>
                  <a:pt x="836951" y="686805"/>
                </a:lnTo>
                <a:lnTo>
                  <a:pt x="808796" y="722209"/>
                </a:lnTo>
                <a:lnTo>
                  <a:pt x="778780" y="756641"/>
                </a:lnTo>
                <a:lnTo>
                  <a:pt x="745578" y="787648"/>
                </a:lnTo>
                <a:lnTo>
                  <a:pt x="707869" y="812773"/>
                </a:lnTo>
                <a:lnTo>
                  <a:pt x="664331" y="829562"/>
                </a:lnTo>
                <a:lnTo>
                  <a:pt x="611934" y="841040"/>
                </a:lnTo>
                <a:lnTo>
                  <a:pt x="559326" y="850989"/>
                </a:lnTo>
                <a:lnTo>
                  <a:pt x="506507" y="859358"/>
                </a:lnTo>
                <a:lnTo>
                  <a:pt x="453477" y="866094"/>
                </a:lnTo>
                <a:lnTo>
                  <a:pt x="420250" y="863916"/>
                </a:lnTo>
                <a:lnTo>
                  <a:pt x="391345" y="850357"/>
                </a:lnTo>
                <a:lnTo>
                  <a:pt x="365392" y="827524"/>
                </a:lnTo>
                <a:lnTo>
                  <a:pt x="341021" y="797526"/>
                </a:lnTo>
                <a:lnTo>
                  <a:pt x="364215" y="788577"/>
                </a:lnTo>
                <a:lnTo>
                  <a:pt x="386144" y="779892"/>
                </a:lnTo>
                <a:lnTo>
                  <a:pt x="428737" y="766052"/>
                </a:lnTo>
                <a:lnTo>
                  <a:pt x="487003" y="754319"/>
                </a:lnTo>
                <a:lnTo>
                  <a:pt x="545690" y="746381"/>
                </a:lnTo>
                <a:lnTo>
                  <a:pt x="599177" y="736163"/>
                </a:lnTo>
                <a:lnTo>
                  <a:pt x="645963" y="717280"/>
                </a:lnTo>
                <a:lnTo>
                  <a:pt x="686752" y="690529"/>
                </a:lnTo>
                <a:lnTo>
                  <a:pt x="722246" y="656705"/>
                </a:lnTo>
                <a:lnTo>
                  <a:pt x="753148" y="616606"/>
                </a:lnTo>
                <a:lnTo>
                  <a:pt x="780160" y="571026"/>
                </a:lnTo>
                <a:lnTo>
                  <a:pt x="793629" y="547456"/>
                </a:lnTo>
                <a:lnTo>
                  <a:pt x="808204" y="524518"/>
                </a:lnTo>
                <a:lnTo>
                  <a:pt x="823096" y="501791"/>
                </a:lnTo>
                <a:lnTo>
                  <a:pt x="837513" y="478853"/>
                </a:lnTo>
                <a:lnTo>
                  <a:pt x="849918" y="462395"/>
                </a:lnTo>
                <a:lnTo>
                  <a:pt x="864643" y="450470"/>
                </a:lnTo>
                <a:lnTo>
                  <a:pt x="880843" y="446132"/>
                </a:lnTo>
                <a:close/>
                <a:moveTo>
                  <a:pt x="709876" y="0"/>
                </a:moveTo>
                <a:lnTo>
                  <a:pt x="754085" y="28944"/>
                </a:lnTo>
                <a:lnTo>
                  <a:pt x="766666" y="81494"/>
                </a:lnTo>
                <a:lnTo>
                  <a:pt x="767298" y="96669"/>
                </a:lnTo>
                <a:lnTo>
                  <a:pt x="767219" y="104257"/>
                </a:lnTo>
                <a:lnTo>
                  <a:pt x="762186" y="163599"/>
                </a:lnTo>
                <a:lnTo>
                  <a:pt x="754578" y="214193"/>
                </a:lnTo>
                <a:lnTo>
                  <a:pt x="743193" y="263431"/>
                </a:lnTo>
                <a:lnTo>
                  <a:pt x="727382" y="311116"/>
                </a:lnTo>
                <a:lnTo>
                  <a:pt x="706495" y="357050"/>
                </a:lnTo>
                <a:lnTo>
                  <a:pt x="679885" y="401038"/>
                </a:lnTo>
                <a:lnTo>
                  <a:pt x="646901" y="442882"/>
                </a:lnTo>
                <a:lnTo>
                  <a:pt x="611216" y="478526"/>
                </a:lnTo>
                <a:lnTo>
                  <a:pt x="572798" y="509117"/>
                </a:lnTo>
                <a:lnTo>
                  <a:pt x="531940" y="535038"/>
                </a:lnTo>
                <a:lnTo>
                  <a:pt x="488938" y="556672"/>
                </a:lnTo>
                <a:lnTo>
                  <a:pt x="444087" y="574403"/>
                </a:lnTo>
                <a:lnTo>
                  <a:pt x="397682" y="588615"/>
                </a:lnTo>
                <a:lnTo>
                  <a:pt x="350018" y="599690"/>
                </a:lnTo>
                <a:lnTo>
                  <a:pt x="295389" y="607778"/>
                </a:lnTo>
                <a:lnTo>
                  <a:pt x="239811" y="611282"/>
                </a:lnTo>
                <a:lnTo>
                  <a:pt x="183812" y="611940"/>
                </a:lnTo>
                <a:lnTo>
                  <a:pt x="127918" y="611493"/>
                </a:lnTo>
                <a:lnTo>
                  <a:pt x="59882" y="591611"/>
                </a:lnTo>
                <a:lnTo>
                  <a:pt x="8715" y="540114"/>
                </a:lnTo>
                <a:lnTo>
                  <a:pt x="0" y="508219"/>
                </a:lnTo>
                <a:lnTo>
                  <a:pt x="7766" y="496961"/>
                </a:lnTo>
                <a:lnTo>
                  <a:pt x="46212" y="482014"/>
                </a:lnTo>
                <a:lnTo>
                  <a:pt x="92600" y="471897"/>
                </a:lnTo>
                <a:lnTo>
                  <a:pt x="162109" y="464199"/>
                </a:lnTo>
                <a:lnTo>
                  <a:pt x="300645" y="452747"/>
                </a:lnTo>
                <a:lnTo>
                  <a:pt x="346644" y="447941"/>
                </a:lnTo>
                <a:lnTo>
                  <a:pt x="395068" y="437140"/>
                </a:lnTo>
                <a:lnTo>
                  <a:pt x="437712" y="418299"/>
                </a:lnTo>
                <a:lnTo>
                  <a:pt x="474984" y="392370"/>
                </a:lnTo>
                <a:lnTo>
                  <a:pt x="507289" y="360305"/>
                </a:lnTo>
                <a:lnTo>
                  <a:pt x="535033" y="323057"/>
                </a:lnTo>
                <a:lnTo>
                  <a:pt x="558623" y="281579"/>
                </a:lnTo>
                <a:lnTo>
                  <a:pt x="578091" y="239885"/>
                </a:lnTo>
                <a:lnTo>
                  <a:pt x="595751" y="197300"/>
                </a:lnTo>
                <a:lnTo>
                  <a:pt x="612224" y="154150"/>
                </a:lnTo>
                <a:lnTo>
                  <a:pt x="628130" y="110756"/>
                </a:lnTo>
                <a:lnTo>
                  <a:pt x="644089" y="67444"/>
                </a:lnTo>
                <a:lnTo>
                  <a:pt x="653024" y="42047"/>
                </a:lnTo>
                <a:lnTo>
                  <a:pt x="664120" y="19390"/>
                </a:lnTo>
                <a:lnTo>
                  <a:pt x="681648" y="3899"/>
                </a:lnTo>
                <a:lnTo>
                  <a:pt x="709876" y="0"/>
                </a:lnTo>
                <a:close/>
              </a:path>
            </a:pathLst>
          </a:custGeom>
          <a:solidFill>
            <a:srgbClr val="f2cb6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4" name="CustomShape 6"/>
          <p:cNvSpPr/>
          <p:nvPr/>
        </p:nvSpPr>
        <p:spPr>
          <a:xfrm>
            <a:off x="14307840" y="0"/>
            <a:ext cx="1153080" cy="857880"/>
          </a:xfrm>
          <a:custGeom>
            <a:avLst/>
            <a:gdLst/>
            <a:ahLst/>
            <a:rect l="l" t="t" r="r" b="b"/>
            <a:pathLst>
              <a:path w="1154430" h="859155">
                <a:moveTo>
                  <a:pt x="882379" y="718660"/>
                </a:moveTo>
                <a:lnTo>
                  <a:pt x="849156" y="784900"/>
                </a:lnTo>
                <a:lnTo>
                  <a:pt x="843246" y="782265"/>
                </a:lnTo>
                <a:lnTo>
                  <a:pt x="819873" y="770542"/>
                </a:lnTo>
                <a:lnTo>
                  <a:pt x="814351" y="771720"/>
                </a:lnTo>
                <a:lnTo>
                  <a:pt x="787621" y="806665"/>
                </a:lnTo>
                <a:lnTo>
                  <a:pt x="742013" y="843860"/>
                </a:lnTo>
                <a:lnTo>
                  <a:pt x="684907" y="858760"/>
                </a:lnTo>
                <a:lnTo>
                  <a:pt x="637407" y="858305"/>
                </a:lnTo>
                <a:lnTo>
                  <a:pt x="593274" y="849530"/>
                </a:lnTo>
                <a:lnTo>
                  <a:pt x="552207" y="833008"/>
                </a:lnTo>
                <a:lnTo>
                  <a:pt x="513901" y="809314"/>
                </a:lnTo>
                <a:lnTo>
                  <a:pt x="478053" y="779022"/>
                </a:lnTo>
                <a:lnTo>
                  <a:pt x="443225" y="742052"/>
                </a:lnTo>
                <a:lnTo>
                  <a:pt x="413348" y="702419"/>
                </a:lnTo>
                <a:lnTo>
                  <a:pt x="389076" y="659724"/>
                </a:lnTo>
                <a:lnTo>
                  <a:pt x="371068" y="613570"/>
                </a:lnTo>
                <a:lnTo>
                  <a:pt x="359978" y="563561"/>
                </a:lnTo>
                <a:lnTo>
                  <a:pt x="357503" y="548170"/>
                </a:lnTo>
                <a:lnTo>
                  <a:pt x="354522" y="532742"/>
                </a:lnTo>
                <a:lnTo>
                  <a:pt x="347983" y="501627"/>
                </a:lnTo>
                <a:lnTo>
                  <a:pt x="346939" y="496499"/>
                </a:lnTo>
                <a:lnTo>
                  <a:pt x="342214" y="492813"/>
                </a:lnTo>
                <a:lnTo>
                  <a:pt x="337088" y="493203"/>
                </a:lnTo>
                <a:lnTo>
                  <a:pt x="287779" y="493110"/>
                </a:lnTo>
                <a:lnTo>
                  <a:pt x="240674" y="486043"/>
                </a:lnTo>
                <a:lnTo>
                  <a:pt x="195897" y="471140"/>
                </a:lnTo>
                <a:lnTo>
                  <a:pt x="153573" y="447538"/>
                </a:lnTo>
                <a:lnTo>
                  <a:pt x="114058" y="417709"/>
                </a:lnTo>
                <a:lnTo>
                  <a:pt x="79901" y="385223"/>
                </a:lnTo>
                <a:lnTo>
                  <a:pt x="51467" y="349084"/>
                </a:lnTo>
                <a:lnTo>
                  <a:pt x="29118" y="308294"/>
                </a:lnTo>
                <a:lnTo>
                  <a:pt x="13217" y="261857"/>
                </a:lnTo>
                <a:lnTo>
                  <a:pt x="4126" y="208777"/>
                </a:lnTo>
                <a:lnTo>
                  <a:pt x="461" y="157532"/>
                </a:lnTo>
                <a:lnTo>
                  <a:pt x="0" y="106616"/>
                </a:lnTo>
                <a:lnTo>
                  <a:pt x="3604" y="56222"/>
                </a:lnTo>
                <a:lnTo>
                  <a:pt x="12135" y="6545"/>
                </a:lnTo>
                <a:lnTo>
                  <a:pt x="14058" y="0"/>
                </a:lnTo>
                <a:lnTo>
                  <a:pt x="94055" y="0"/>
                </a:lnTo>
                <a:lnTo>
                  <a:pt x="92486" y="4427"/>
                </a:lnTo>
                <a:lnTo>
                  <a:pt x="81378" y="53757"/>
                </a:lnTo>
                <a:lnTo>
                  <a:pt x="75480" y="103395"/>
                </a:lnTo>
                <a:lnTo>
                  <a:pt x="74546" y="153202"/>
                </a:lnTo>
                <a:lnTo>
                  <a:pt x="78330" y="203039"/>
                </a:lnTo>
                <a:lnTo>
                  <a:pt x="86587" y="252767"/>
                </a:lnTo>
                <a:lnTo>
                  <a:pt x="100864" y="292087"/>
                </a:lnTo>
                <a:lnTo>
                  <a:pt x="125326" y="328697"/>
                </a:lnTo>
                <a:lnTo>
                  <a:pt x="157750" y="361113"/>
                </a:lnTo>
                <a:lnTo>
                  <a:pt x="195914" y="387851"/>
                </a:lnTo>
                <a:lnTo>
                  <a:pt x="237595" y="407429"/>
                </a:lnTo>
                <a:lnTo>
                  <a:pt x="280569" y="418364"/>
                </a:lnTo>
                <a:lnTo>
                  <a:pt x="322614" y="419171"/>
                </a:lnTo>
                <a:lnTo>
                  <a:pt x="327215" y="418519"/>
                </a:lnTo>
                <a:lnTo>
                  <a:pt x="331163" y="414578"/>
                </a:lnTo>
                <a:lnTo>
                  <a:pt x="491421" y="95060"/>
                </a:lnTo>
                <a:lnTo>
                  <a:pt x="492285" y="95302"/>
                </a:lnTo>
                <a:lnTo>
                  <a:pt x="451244" y="177128"/>
                </a:lnTo>
                <a:lnTo>
                  <a:pt x="429820" y="221411"/>
                </a:lnTo>
                <a:lnTo>
                  <a:pt x="417841" y="268057"/>
                </a:lnTo>
                <a:lnTo>
                  <a:pt x="412833" y="316657"/>
                </a:lnTo>
                <a:lnTo>
                  <a:pt x="412319" y="366802"/>
                </a:lnTo>
                <a:lnTo>
                  <a:pt x="441143" y="333754"/>
                </a:lnTo>
                <a:lnTo>
                  <a:pt x="450365" y="322401"/>
                </a:lnTo>
                <a:lnTo>
                  <a:pt x="471227" y="291785"/>
                </a:lnTo>
                <a:lnTo>
                  <a:pt x="548029" y="138656"/>
                </a:lnTo>
                <a:lnTo>
                  <a:pt x="555752" y="154879"/>
                </a:lnTo>
                <a:lnTo>
                  <a:pt x="561357" y="180567"/>
                </a:lnTo>
                <a:lnTo>
                  <a:pt x="417965" y="466461"/>
                </a:lnTo>
                <a:lnTo>
                  <a:pt x="416628" y="474697"/>
                </a:lnTo>
                <a:lnTo>
                  <a:pt x="417790" y="484341"/>
                </a:lnTo>
                <a:lnTo>
                  <a:pt x="422431" y="505099"/>
                </a:lnTo>
                <a:lnTo>
                  <a:pt x="426629" y="525943"/>
                </a:lnTo>
                <a:lnTo>
                  <a:pt x="430482" y="546860"/>
                </a:lnTo>
                <a:lnTo>
                  <a:pt x="434089" y="567839"/>
                </a:lnTo>
                <a:lnTo>
                  <a:pt x="447404" y="617359"/>
                </a:lnTo>
                <a:lnTo>
                  <a:pt x="468750" y="661372"/>
                </a:lnTo>
                <a:lnTo>
                  <a:pt x="497195" y="700450"/>
                </a:lnTo>
                <a:lnTo>
                  <a:pt x="531802" y="735167"/>
                </a:lnTo>
                <a:lnTo>
                  <a:pt x="571639" y="766096"/>
                </a:lnTo>
                <a:lnTo>
                  <a:pt x="628424" y="788698"/>
                </a:lnTo>
                <a:lnTo>
                  <a:pt x="658846" y="790547"/>
                </a:lnTo>
                <a:lnTo>
                  <a:pt x="689879" y="787245"/>
                </a:lnTo>
                <a:lnTo>
                  <a:pt x="731246" y="762930"/>
                </a:lnTo>
                <a:lnTo>
                  <a:pt x="760157" y="719869"/>
                </a:lnTo>
                <a:lnTo>
                  <a:pt x="864462" y="511907"/>
                </a:lnTo>
                <a:lnTo>
                  <a:pt x="867422" y="526975"/>
                </a:lnTo>
                <a:lnTo>
                  <a:pt x="870542" y="568247"/>
                </a:lnTo>
                <a:lnTo>
                  <a:pt x="870483" y="609344"/>
                </a:lnTo>
                <a:lnTo>
                  <a:pt x="865645" y="650140"/>
                </a:lnTo>
                <a:lnTo>
                  <a:pt x="854425" y="690510"/>
                </a:lnTo>
                <a:lnTo>
                  <a:pt x="852578" y="695505"/>
                </a:lnTo>
                <a:lnTo>
                  <a:pt x="855979" y="705762"/>
                </a:lnTo>
                <a:lnTo>
                  <a:pt x="860311" y="708922"/>
                </a:lnTo>
                <a:lnTo>
                  <a:pt x="882379" y="718660"/>
                </a:lnTo>
                <a:close/>
                <a:moveTo>
                  <a:pt x="491421" y="95060"/>
                </a:moveTo>
                <a:lnTo>
                  <a:pt x="331163" y="414578"/>
                </a:lnTo>
                <a:lnTo>
                  <a:pt x="343994" y="274313"/>
                </a:lnTo>
                <a:lnTo>
                  <a:pt x="350616" y="236328"/>
                </a:lnTo>
                <a:lnTo>
                  <a:pt x="378292" y="165748"/>
                </a:lnTo>
                <a:lnTo>
                  <a:pt x="397696" y="132509"/>
                </a:lnTo>
                <a:lnTo>
                  <a:pt x="432457" y="98755"/>
                </a:lnTo>
                <a:lnTo>
                  <a:pt x="454474" y="91557"/>
                </a:lnTo>
                <a:lnTo>
                  <a:pt x="479891" y="91832"/>
                </a:lnTo>
                <a:lnTo>
                  <a:pt x="491421" y="95060"/>
                </a:lnTo>
                <a:close/>
                <a:moveTo>
                  <a:pt x="548029" y="138656"/>
                </a:moveTo>
                <a:lnTo>
                  <a:pt x="471227" y="291785"/>
                </a:lnTo>
                <a:lnTo>
                  <a:pt x="486387" y="259265"/>
                </a:lnTo>
                <a:lnTo>
                  <a:pt x="494626" y="224569"/>
                </a:lnTo>
                <a:lnTo>
                  <a:pt x="494468" y="184664"/>
                </a:lnTo>
                <a:lnTo>
                  <a:pt x="473075" y="166780"/>
                </a:lnTo>
                <a:lnTo>
                  <a:pt x="461857" y="168246"/>
                </a:lnTo>
                <a:lnTo>
                  <a:pt x="452430" y="175421"/>
                </a:lnTo>
                <a:lnTo>
                  <a:pt x="452166" y="175946"/>
                </a:lnTo>
                <a:lnTo>
                  <a:pt x="451508" y="176603"/>
                </a:lnTo>
                <a:lnTo>
                  <a:pt x="492285" y="95302"/>
                </a:lnTo>
                <a:lnTo>
                  <a:pt x="505886" y="99109"/>
                </a:lnTo>
                <a:lnTo>
                  <a:pt x="527449" y="112026"/>
                </a:lnTo>
                <a:lnTo>
                  <a:pt x="544198" y="130608"/>
                </a:lnTo>
                <a:lnTo>
                  <a:pt x="548029" y="138656"/>
                </a:lnTo>
                <a:close/>
                <a:moveTo>
                  <a:pt x="525588" y="340857"/>
                </a:moveTo>
                <a:lnTo>
                  <a:pt x="497551" y="381099"/>
                </a:lnTo>
                <a:lnTo>
                  <a:pt x="464938" y="417811"/>
                </a:lnTo>
                <a:lnTo>
                  <a:pt x="428878" y="451747"/>
                </a:lnTo>
                <a:lnTo>
                  <a:pt x="421986" y="459016"/>
                </a:lnTo>
                <a:lnTo>
                  <a:pt x="417965" y="466461"/>
                </a:lnTo>
                <a:lnTo>
                  <a:pt x="561357" y="180567"/>
                </a:lnTo>
                <a:lnTo>
                  <a:pt x="563562" y="190671"/>
                </a:lnTo>
                <a:lnTo>
                  <a:pt x="564546" y="226309"/>
                </a:lnTo>
                <a:lnTo>
                  <a:pt x="559174" y="261595"/>
                </a:lnTo>
                <a:lnTo>
                  <a:pt x="547914" y="296333"/>
                </a:lnTo>
                <a:lnTo>
                  <a:pt x="525588" y="340857"/>
                </a:lnTo>
                <a:close/>
                <a:moveTo>
                  <a:pt x="864462" y="511907"/>
                </a:moveTo>
                <a:lnTo>
                  <a:pt x="760157" y="719869"/>
                </a:lnTo>
                <a:lnTo>
                  <a:pt x="755568" y="712634"/>
                </a:lnTo>
                <a:lnTo>
                  <a:pt x="739809" y="682780"/>
                </a:lnTo>
                <a:lnTo>
                  <a:pt x="726216" y="657783"/>
                </a:lnTo>
                <a:lnTo>
                  <a:pt x="713150" y="632470"/>
                </a:lnTo>
                <a:lnTo>
                  <a:pt x="701588" y="606617"/>
                </a:lnTo>
                <a:lnTo>
                  <a:pt x="690481" y="563606"/>
                </a:lnTo>
                <a:lnTo>
                  <a:pt x="690598" y="521135"/>
                </a:lnTo>
                <a:lnTo>
                  <a:pt x="700249" y="479438"/>
                </a:lnTo>
                <a:lnTo>
                  <a:pt x="717746" y="438746"/>
                </a:lnTo>
                <a:lnTo>
                  <a:pt x="735025" y="415271"/>
                </a:lnTo>
                <a:lnTo>
                  <a:pt x="755810" y="403976"/>
                </a:lnTo>
                <a:lnTo>
                  <a:pt x="779484" y="404862"/>
                </a:lnTo>
                <a:lnTo>
                  <a:pt x="801756" y="416077"/>
                </a:lnTo>
                <a:lnTo>
                  <a:pt x="766163" y="487042"/>
                </a:lnTo>
                <a:lnTo>
                  <a:pt x="763392" y="494533"/>
                </a:lnTo>
                <a:lnTo>
                  <a:pt x="755385" y="531643"/>
                </a:lnTo>
                <a:lnTo>
                  <a:pt x="757824" y="569613"/>
                </a:lnTo>
                <a:lnTo>
                  <a:pt x="770612" y="607224"/>
                </a:lnTo>
                <a:lnTo>
                  <a:pt x="793653" y="643254"/>
                </a:lnTo>
                <a:lnTo>
                  <a:pt x="863074" y="504843"/>
                </a:lnTo>
                <a:lnTo>
                  <a:pt x="864462" y="511907"/>
                </a:lnTo>
                <a:close/>
                <a:moveTo>
                  <a:pt x="863074" y="504843"/>
                </a:moveTo>
                <a:lnTo>
                  <a:pt x="793653" y="643254"/>
                </a:lnTo>
                <a:lnTo>
                  <a:pt x="804605" y="605854"/>
                </a:lnTo>
                <a:lnTo>
                  <a:pt x="807111" y="564649"/>
                </a:lnTo>
                <a:lnTo>
                  <a:pt x="801928" y="525014"/>
                </a:lnTo>
                <a:lnTo>
                  <a:pt x="787974" y="489430"/>
                </a:lnTo>
                <a:lnTo>
                  <a:pt x="774711" y="483106"/>
                </a:lnTo>
                <a:lnTo>
                  <a:pt x="766163" y="487042"/>
                </a:lnTo>
                <a:lnTo>
                  <a:pt x="801756" y="416077"/>
                </a:lnTo>
                <a:lnTo>
                  <a:pt x="805430" y="417927"/>
                </a:lnTo>
                <a:lnTo>
                  <a:pt x="830355" y="439787"/>
                </a:lnTo>
                <a:lnTo>
                  <a:pt x="848806" y="465462"/>
                </a:lnTo>
                <a:lnTo>
                  <a:pt x="861068" y="494631"/>
                </a:lnTo>
                <a:lnTo>
                  <a:pt x="863074" y="504843"/>
                </a:lnTo>
                <a:close/>
                <a:moveTo>
                  <a:pt x="1138841" y="471526"/>
                </a:moveTo>
                <a:lnTo>
                  <a:pt x="1082600" y="583658"/>
                </a:lnTo>
                <a:lnTo>
                  <a:pt x="1089250" y="547944"/>
                </a:lnTo>
                <a:lnTo>
                  <a:pt x="1086291" y="511604"/>
                </a:lnTo>
                <a:lnTo>
                  <a:pt x="1075004" y="474850"/>
                </a:lnTo>
                <a:lnTo>
                  <a:pt x="1062531" y="444629"/>
                </a:lnTo>
                <a:lnTo>
                  <a:pt x="1042851" y="398713"/>
                </a:lnTo>
                <a:lnTo>
                  <a:pt x="1036649" y="384333"/>
                </a:lnTo>
                <a:lnTo>
                  <a:pt x="1023806" y="354112"/>
                </a:lnTo>
                <a:lnTo>
                  <a:pt x="1020401" y="346483"/>
                </a:lnTo>
                <a:lnTo>
                  <a:pt x="1018049" y="338067"/>
                </a:lnTo>
                <a:lnTo>
                  <a:pt x="1017273" y="329783"/>
                </a:lnTo>
                <a:lnTo>
                  <a:pt x="1018178" y="317749"/>
                </a:lnTo>
                <a:lnTo>
                  <a:pt x="1022235" y="307356"/>
                </a:lnTo>
                <a:lnTo>
                  <a:pt x="1029738" y="299309"/>
                </a:lnTo>
                <a:lnTo>
                  <a:pt x="1040981" y="294310"/>
                </a:lnTo>
                <a:lnTo>
                  <a:pt x="1052744" y="293384"/>
                </a:lnTo>
                <a:lnTo>
                  <a:pt x="1062628" y="296697"/>
                </a:lnTo>
                <a:lnTo>
                  <a:pt x="1070683" y="303656"/>
                </a:lnTo>
                <a:lnTo>
                  <a:pt x="1076959" y="313670"/>
                </a:lnTo>
                <a:lnTo>
                  <a:pt x="1083211" y="326139"/>
                </a:lnTo>
                <a:lnTo>
                  <a:pt x="1089636" y="338448"/>
                </a:lnTo>
                <a:lnTo>
                  <a:pt x="1112793" y="396138"/>
                </a:lnTo>
                <a:lnTo>
                  <a:pt x="1135580" y="461521"/>
                </a:lnTo>
                <a:lnTo>
                  <a:pt x="1138841" y="471526"/>
                </a:lnTo>
                <a:close/>
                <a:moveTo>
                  <a:pt x="1132582" y="634641"/>
                </a:moveTo>
                <a:lnTo>
                  <a:pt x="1105238" y="683998"/>
                </a:lnTo>
                <a:lnTo>
                  <a:pt x="1075138" y="731478"/>
                </a:lnTo>
                <a:lnTo>
                  <a:pt x="1041196" y="765838"/>
                </a:lnTo>
                <a:lnTo>
                  <a:pt x="997841" y="789114"/>
                </a:lnTo>
                <a:lnTo>
                  <a:pt x="948859" y="800552"/>
                </a:lnTo>
                <a:lnTo>
                  <a:pt x="898035" y="799399"/>
                </a:lnTo>
                <a:lnTo>
                  <a:pt x="849156" y="784900"/>
                </a:lnTo>
                <a:lnTo>
                  <a:pt x="882379" y="718660"/>
                </a:lnTo>
                <a:lnTo>
                  <a:pt x="900818" y="726798"/>
                </a:lnTo>
                <a:lnTo>
                  <a:pt x="945849" y="727854"/>
                </a:lnTo>
                <a:lnTo>
                  <a:pt x="988463" y="713205"/>
                </a:lnTo>
                <a:lnTo>
                  <a:pt x="1021725" y="683967"/>
                </a:lnTo>
                <a:lnTo>
                  <a:pt x="1032866" y="667794"/>
                </a:lnTo>
                <a:lnTo>
                  <a:pt x="1054214" y="634857"/>
                </a:lnTo>
                <a:lnTo>
                  <a:pt x="1065060" y="618536"/>
                </a:lnTo>
                <a:lnTo>
                  <a:pt x="1138841" y="471526"/>
                </a:lnTo>
                <a:lnTo>
                  <a:pt x="1146332" y="494507"/>
                </a:lnTo>
                <a:lnTo>
                  <a:pt x="1148166" y="500927"/>
                </a:lnTo>
                <a:lnTo>
                  <a:pt x="1149729" y="507395"/>
                </a:lnTo>
                <a:lnTo>
                  <a:pt x="1150996" y="513961"/>
                </a:lnTo>
                <a:lnTo>
                  <a:pt x="1151943" y="520675"/>
                </a:lnTo>
                <a:lnTo>
                  <a:pt x="1153869" y="551651"/>
                </a:lnTo>
                <a:lnTo>
                  <a:pt x="1151572" y="580231"/>
                </a:lnTo>
                <a:lnTo>
                  <a:pt x="1144621" y="607524"/>
                </a:lnTo>
                <a:lnTo>
                  <a:pt x="1132582" y="634641"/>
                </a:lnTo>
                <a:close/>
              </a:path>
            </a:pathLst>
          </a:custGeom>
          <a:solidFill>
            <a:srgbClr val="a3ebe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25" name="Group 7"/>
          <p:cNvGrpSpPr/>
          <p:nvPr/>
        </p:nvGrpSpPr>
        <p:grpSpPr>
          <a:xfrm>
            <a:off x="8831160" y="9261360"/>
            <a:ext cx="5542200" cy="1023480"/>
            <a:chOff x="8831160" y="9261360"/>
            <a:chExt cx="5542200" cy="1023480"/>
          </a:xfrm>
        </p:grpSpPr>
        <p:sp>
          <p:nvSpPr>
            <p:cNvPr id="126" name="CustomShape 8"/>
            <p:cNvSpPr/>
            <p:nvPr/>
          </p:nvSpPr>
          <p:spPr>
            <a:xfrm>
              <a:off x="8831160" y="9693360"/>
              <a:ext cx="5542200" cy="591480"/>
            </a:xfrm>
            <a:custGeom>
              <a:avLst/>
              <a:gdLst/>
              <a:ahLst/>
              <a:rect l="l" t="t" r="r" b="b"/>
              <a:pathLst>
                <a:path w="5543550" h="593090">
                  <a:moveTo>
                    <a:pt x="372393" y="593089"/>
                  </a:moveTo>
                  <a:lnTo>
                    <a:pt x="0" y="593089"/>
                  </a:lnTo>
                  <a:lnTo>
                    <a:pt x="251" y="591819"/>
                  </a:lnTo>
                  <a:lnTo>
                    <a:pt x="9567" y="580389"/>
                  </a:lnTo>
                  <a:lnTo>
                    <a:pt x="23100" y="572769"/>
                  </a:lnTo>
                  <a:lnTo>
                    <a:pt x="37928" y="568959"/>
                  </a:lnTo>
                  <a:lnTo>
                    <a:pt x="84532" y="557529"/>
                  </a:lnTo>
                  <a:lnTo>
                    <a:pt x="131118" y="544829"/>
                  </a:lnTo>
                  <a:lnTo>
                    <a:pt x="224536" y="524509"/>
                  </a:lnTo>
                  <a:lnTo>
                    <a:pt x="271519" y="516889"/>
                  </a:lnTo>
                  <a:lnTo>
                    <a:pt x="323051" y="509269"/>
                  </a:lnTo>
                  <a:lnTo>
                    <a:pt x="426122" y="495299"/>
                  </a:lnTo>
                  <a:lnTo>
                    <a:pt x="477663" y="487679"/>
                  </a:lnTo>
                  <a:lnTo>
                    <a:pt x="529209" y="481329"/>
                  </a:lnTo>
                  <a:lnTo>
                    <a:pt x="580762" y="473709"/>
                  </a:lnTo>
                  <a:lnTo>
                    <a:pt x="890309" y="435609"/>
                  </a:lnTo>
                  <a:lnTo>
                    <a:pt x="1097060" y="415289"/>
                  </a:lnTo>
                  <a:lnTo>
                    <a:pt x="1304536" y="400049"/>
                  </a:lnTo>
                  <a:lnTo>
                    <a:pt x="1616466" y="384809"/>
                  </a:lnTo>
                  <a:lnTo>
                    <a:pt x="1668483" y="380999"/>
                  </a:lnTo>
                  <a:lnTo>
                    <a:pt x="1772501" y="375919"/>
                  </a:lnTo>
                  <a:lnTo>
                    <a:pt x="1821827" y="372109"/>
                  </a:lnTo>
                  <a:lnTo>
                    <a:pt x="1871159" y="369569"/>
                  </a:lnTo>
                  <a:lnTo>
                    <a:pt x="2068509" y="356869"/>
                  </a:lnTo>
                  <a:lnTo>
                    <a:pt x="2167177" y="351789"/>
                  </a:lnTo>
                  <a:lnTo>
                    <a:pt x="2216503" y="347979"/>
                  </a:lnTo>
                  <a:lnTo>
                    <a:pt x="2265821" y="345439"/>
                  </a:lnTo>
                  <a:lnTo>
                    <a:pt x="2315131" y="341629"/>
                  </a:lnTo>
                  <a:lnTo>
                    <a:pt x="2364430" y="339089"/>
                  </a:lnTo>
                  <a:lnTo>
                    <a:pt x="2561488" y="323849"/>
                  </a:lnTo>
                  <a:lnTo>
                    <a:pt x="2610710" y="318769"/>
                  </a:lnTo>
                  <a:lnTo>
                    <a:pt x="2659912" y="314959"/>
                  </a:lnTo>
                  <a:lnTo>
                    <a:pt x="2912839" y="289559"/>
                  </a:lnTo>
                  <a:lnTo>
                    <a:pt x="3013922" y="276859"/>
                  </a:lnTo>
                  <a:lnTo>
                    <a:pt x="3064448" y="271779"/>
                  </a:lnTo>
                  <a:lnTo>
                    <a:pt x="3672384" y="194309"/>
                  </a:lnTo>
                  <a:lnTo>
                    <a:pt x="3723514" y="186689"/>
                  </a:lnTo>
                  <a:lnTo>
                    <a:pt x="3774635" y="180339"/>
                  </a:lnTo>
                  <a:lnTo>
                    <a:pt x="3825746" y="172719"/>
                  </a:lnTo>
                  <a:lnTo>
                    <a:pt x="3876849" y="166369"/>
                  </a:lnTo>
                  <a:lnTo>
                    <a:pt x="4183389" y="123189"/>
                  </a:lnTo>
                  <a:lnTo>
                    <a:pt x="4234479" y="116839"/>
                  </a:lnTo>
                  <a:lnTo>
                    <a:pt x="4285573" y="109219"/>
                  </a:lnTo>
                  <a:lnTo>
                    <a:pt x="4336672" y="102869"/>
                  </a:lnTo>
                  <a:lnTo>
                    <a:pt x="4387778" y="95249"/>
                  </a:lnTo>
                  <a:lnTo>
                    <a:pt x="4439355" y="88899"/>
                  </a:lnTo>
                  <a:lnTo>
                    <a:pt x="4490932" y="81279"/>
                  </a:lnTo>
                  <a:lnTo>
                    <a:pt x="4542510" y="74929"/>
                  </a:lnTo>
                  <a:lnTo>
                    <a:pt x="4594087" y="67309"/>
                  </a:lnTo>
                  <a:lnTo>
                    <a:pt x="4748819" y="48259"/>
                  </a:lnTo>
                  <a:lnTo>
                    <a:pt x="4800396" y="40639"/>
                  </a:lnTo>
                  <a:lnTo>
                    <a:pt x="5109859" y="2539"/>
                  </a:lnTo>
                  <a:lnTo>
                    <a:pt x="5148060" y="0"/>
                  </a:lnTo>
                  <a:lnTo>
                    <a:pt x="5186704" y="0"/>
                  </a:lnTo>
                  <a:lnTo>
                    <a:pt x="5225496" y="1269"/>
                  </a:lnTo>
                  <a:lnTo>
                    <a:pt x="5264140" y="3809"/>
                  </a:lnTo>
                  <a:lnTo>
                    <a:pt x="5311582" y="17779"/>
                  </a:lnTo>
                  <a:lnTo>
                    <a:pt x="5361560" y="57149"/>
                  </a:lnTo>
                  <a:lnTo>
                    <a:pt x="5373160" y="81279"/>
                  </a:lnTo>
                  <a:lnTo>
                    <a:pt x="5203060" y="81279"/>
                  </a:lnTo>
                  <a:lnTo>
                    <a:pt x="5104428" y="83819"/>
                  </a:lnTo>
                  <a:lnTo>
                    <a:pt x="4952871" y="99059"/>
                  </a:lnTo>
                  <a:lnTo>
                    <a:pt x="4901638" y="105409"/>
                  </a:lnTo>
                  <a:lnTo>
                    <a:pt x="4850425" y="110489"/>
                  </a:lnTo>
                  <a:lnTo>
                    <a:pt x="4594538" y="142239"/>
                  </a:lnTo>
                  <a:lnTo>
                    <a:pt x="4547401" y="148589"/>
                  </a:lnTo>
                  <a:lnTo>
                    <a:pt x="4359268" y="179069"/>
                  </a:lnTo>
                  <a:lnTo>
                    <a:pt x="4312200" y="185419"/>
                  </a:lnTo>
                  <a:lnTo>
                    <a:pt x="4265063" y="193039"/>
                  </a:lnTo>
                  <a:lnTo>
                    <a:pt x="4215583" y="199389"/>
                  </a:lnTo>
                  <a:lnTo>
                    <a:pt x="4166103" y="207009"/>
                  </a:lnTo>
                  <a:lnTo>
                    <a:pt x="4067142" y="219709"/>
                  </a:lnTo>
                  <a:lnTo>
                    <a:pt x="3720780" y="266699"/>
                  </a:lnTo>
                  <a:lnTo>
                    <a:pt x="3671299" y="274319"/>
                  </a:lnTo>
                  <a:lnTo>
                    <a:pt x="3572339" y="287019"/>
                  </a:lnTo>
                  <a:lnTo>
                    <a:pt x="3156194" y="347979"/>
                  </a:lnTo>
                  <a:lnTo>
                    <a:pt x="3103787" y="354329"/>
                  </a:lnTo>
                  <a:lnTo>
                    <a:pt x="3051335" y="361949"/>
                  </a:lnTo>
                  <a:lnTo>
                    <a:pt x="2900242" y="380999"/>
                  </a:lnTo>
                  <a:lnTo>
                    <a:pt x="2849803" y="386079"/>
                  </a:lnTo>
                  <a:lnTo>
                    <a:pt x="2799328" y="392429"/>
                  </a:lnTo>
                  <a:lnTo>
                    <a:pt x="2598425" y="412749"/>
                  </a:lnTo>
                  <a:lnTo>
                    <a:pt x="2499853" y="420369"/>
                  </a:lnTo>
                  <a:lnTo>
                    <a:pt x="2450541" y="425449"/>
                  </a:lnTo>
                  <a:lnTo>
                    <a:pt x="2253176" y="440689"/>
                  </a:lnTo>
                  <a:lnTo>
                    <a:pt x="2203816" y="443229"/>
                  </a:lnTo>
                  <a:lnTo>
                    <a:pt x="2154455" y="447039"/>
                  </a:lnTo>
                  <a:lnTo>
                    <a:pt x="2055019" y="453389"/>
                  </a:lnTo>
                  <a:lnTo>
                    <a:pt x="2005297" y="457199"/>
                  </a:lnTo>
                  <a:lnTo>
                    <a:pt x="1955572" y="459739"/>
                  </a:lnTo>
                  <a:lnTo>
                    <a:pt x="1905841" y="463549"/>
                  </a:lnTo>
                  <a:lnTo>
                    <a:pt x="1607263" y="478789"/>
                  </a:lnTo>
                  <a:lnTo>
                    <a:pt x="1557455" y="480059"/>
                  </a:lnTo>
                  <a:lnTo>
                    <a:pt x="1353311" y="490219"/>
                  </a:lnTo>
                  <a:lnTo>
                    <a:pt x="1149606" y="505459"/>
                  </a:lnTo>
                  <a:lnTo>
                    <a:pt x="997061" y="520699"/>
                  </a:lnTo>
                  <a:lnTo>
                    <a:pt x="844380" y="539749"/>
                  </a:lnTo>
                  <a:lnTo>
                    <a:pt x="793404" y="544829"/>
                  </a:lnTo>
                  <a:lnTo>
                    <a:pt x="742410" y="551179"/>
                  </a:lnTo>
                  <a:lnTo>
                    <a:pt x="589393" y="567689"/>
                  </a:lnTo>
                  <a:lnTo>
                    <a:pt x="538399" y="574039"/>
                  </a:lnTo>
                  <a:lnTo>
                    <a:pt x="487423" y="579119"/>
                  </a:lnTo>
                  <a:lnTo>
                    <a:pt x="385553" y="591819"/>
                  </a:lnTo>
                  <a:lnTo>
                    <a:pt x="372393" y="593089"/>
                  </a:lnTo>
                  <a:close/>
                  <a:moveTo>
                    <a:pt x="5527229" y="593089"/>
                  </a:moveTo>
                  <a:lnTo>
                    <a:pt x="2651924" y="593089"/>
                  </a:lnTo>
                  <a:lnTo>
                    <a:pt x="2744250" y="584199"/>
                  </a:lnTo>
                  <a:lnTo>
                    <a:pt x="2796253" y="576579"/>
                  </a:lnTo>
                  <a:lnTo>
                    <a:pt x="2899787" y="558799"/>
                  </a:lnTo>
                  <a:lnTo>
                    <a:pt x="3003127" y="539749"/>
                  </a:lnTo>
                  <a:lnTo>
                    <a:pt x="3361671" y="478789"/>
                  </a:lnTo>
                  <a:lnTo>
                    <a:pt x="3463972" y="462279"/>
                  </a:lnTo>
                  <a:lnTo>
                    <a:pt x="3617459" y="435609"/>
                  </a:lnTo>
                  <a:lnTo>
                    <a:pt x="3668632" y="427989"/>
                  </a:lnTo>
                  <a:lnTo>
                    <a:pt x="3770991" y="410209"/>
                  </a:lnTo>
                  <a:lnTo>
                    <a:pt x="3822178" y="402589"/>
                  </a:lnTo>
                  <a:lnTo>
                    <a:pt x="3873370" y="393699"/>
                  </a:lnTo>
                  <a:lnTo>
                    <a:pt x="3924566" y="386079"/>
                  </a:lnTo>
                  <a:lnTo>
                    <a:pt x="3975768" y="377189"/>
                  </a:lnTo>
                  <a:lnTo>
                    <a:pt x="4026975" y="369569"/>
                  </a:lnTo>
                  <a:lnTo>
                    <a:pt x="4078186" y="360679"/>
                  </a:lnTo>
                  <a:lnTo>
                    <a:pt x="4280340" y="330199"/>
                  </a:lnTo>
                  <a:lnTo>
                    <a:pt x="4330154" y="321309"/>
                  </a:lnTo>
                  <a:lnTo>
                    <a:pt x="4379937" y="313689"/>
                  </a:lnTo>
                  <a:lnTo>
                    <a:pt x="4429687" y="304799"/>
                  </a:lnTo>
                  <a:lnTo>
                    <a:pt x="4479402" y="297179"/>
                  </a:lnTo>
                  <a:lnTo>
                    <a:pt x="4628326" y="270509"/>
                  </a:lnTo>
                  <a:lnTo>
                    <a:pt x="4677888" y="260349"/>
                  </a:lnTo>
                  <a:lnTo>
                    <a:pt x="4727407" y="251459"/>
                  </a:lnTo>
                  <a:lnTo>
                    <a:pt x="4974320" y="200659"/>
                  </a:lnTo>
                  <a:lnTo>
                    <a:pt x="5219947" y="143509"/>
                  </a:lnTo>
                  <a:lnTo>
                    <a:pt x="5261625" y="130809"/>
                  </a:lnTo>
                  <a:lnTo>
                    <a:pt x="5282815" y="123189"/>
                  </a:lnTo>
                  <a:lnTo>
                    <a:pt x="5304782" y="116839"/>
                  </a:lnTo>
                  <a:lnTo>
                    <a:pt x="5294862" y="99059"/>
                  </a:lnTo>
                  <a:lnTo>
                    <a:pt x="5282242" y="87629"/>
                  </a:lnTo>
                  <a:lnTo>
                    <a:pt x="5267772" y="82549"/>
                  </a:lnTo>
                  <a:lnTo>
                    <a:pt x="5252303" y="81279"/>
                  </a:lnTo>
                  <a:lnTo>
                    <a:pt x="5373160" y="81279"/>
                  </a:lnTo>
                  <a:lnTo>
                    <a:pt x="5379266" y="93979"/>
                  </a:lnTo>
                  <a:lnTo>
                    <a:pt x="5378960" y="132079"/>
                  </a:lnTo>
                  <a:lnTo>
                    <a:pt x="5360396" y="166369"/>
                  </a:lnTo>
                  <a:lnTo>
                    <a:pt x="5323327" y="194309"/>
                  </a:lnTo>
                  <a:lnTo>
                    <a:pt x="5278468" y="213359"/>
                  </a:lnTo>
                  <a:lnTo>
                    <a:pt x="5231982" y="229869"/>
                  </a:lnTo>
                  <a:lnTo>
                    <a:pt x="5184608" y="243839"/>
                  </a:lnTo>
                  <a:lnTo>
                    <a:pt x="5137086" y="256539"/>
                  </a:lnTo>
                  <a:lnTo>
                    <a:pt x="5087892" y="267969"/>
                  </a:lnTo>
                  <a:lnTo>
                    <a:pt x="5038621" y="280669"/>
                  </a:lnTo>
                  <a:lnTo>
                    <a:pt x="4890371" y="314959"/>
                  </a:lnTo>
                  <a:lnTo>
                    <a:pt x="4741522" y="345439"/>
                  </a:lnTo>
                  <a:lnTo>
                    <a:pt x="4691785" y="354329"/>
                  </a:lnTo>
                  <a:lnTo>
                    <a:pt x="4641994" y="364489"/>
                  </a:lnTo>
                  <a:lnTo>
                    <a:pt x="4492317" y="391159"/>
                  </a:lnTo>
                  <a:lnTo>
                    <a:pt x="4442332" y="398779"/>
                  </a:lnTo>
                  <a:lnTo>
                    <a:pt x="4392307" y="407669"/>
                  </a:lnTo>
                  <a:lnTo>
                    <a:pt x="4141662" y="445769"/>
                  </a:lnTo>
                  <a:lnTo>
                    <a:pt x="4091448" y="452119"/>
                  </a:lnTo>
                  <a:lnTo>
                    <a:pt x="3989844" y="467359"/>
                  </a:lnTo>
                  <a:lnTo>
                    <a:pt x="3939079" y="476249"/>
                  </a:lnTo>
                  <a:lnTo>
                    <a:pt x="3888240" y="483869"/>
                  </a:lnTo>
                  <a:lnTo>
                    <a:pt x="3887844" y="487679"/>
                  </a:lnTo>
                  <a:lnTo>
                    <a:pt x="3892579" y="488949"/>
                  </a:lnTo>
                  <a:lnTo>
                    <a:pt x="3897314" y="488949"/>
                  </a:lnTo>
                  <a:lnTo>
                    <a:pt x="3902444" y="490219"/>
                  </a:lnTo>
                  <a:lnTo>
                    <a:pt x="4688842" y="490219"/>
                  </a:lnTo>
                  <a:lnTo>
                    <a:pt x="4741084" y="491489"/>
                  </a:lnTo>
                  <a:lnTo>
                    <a:pt x="4897804" y="491489"/>
                  </a:lnTo>
                  <a:lnTo>
                    <a:pt x="4950039" y="492759"/>
                  </a:lnTo>
                  <a:lnTo>
                    <a:pt x="5002271" y="492759"/>
                  </a:lnTo>
                  <a:lnTo>
                    <a:pt x="5054498" y="494029"/>
                  </a:lnTo>
                  <a:lnTo>
                    <a:pt x="5158938" y="494029"/>
                  </a:lnTo>
                  <a:lnTo>
                    <a:pt x="5367736" y="496569"/>
                  </a:lnTo>
                  <a:lnTo>
                    <a:pt x="5472083" y="499109"/>
                  </a:lnTo>
                  <a:lnTo>
                    <a:pt x="5484771" y="499109"/>
                  </a:lnTo>
                  <a:lnTo>
                    <a:pt x="5534008" y="523239"/>
                  </a:lnTo>
                  <a:lnTo>
                    <a:pt x="5543478" y="554989"/>
                  </a:lnTo>
                  <a:lnTo>
                    <a:pt x="5539557" y="572769"/>
                  </a:lnTo>
                  <a:lnTo>
                    <a:pt x="5530395" y="590549"/>
                  </a:lnTo>
                  <a:lnTo>
                    <a:pt x="5527229" y="593089"/>
                  </a:lnTo>
                  <a:close/>
                </a:path>
              </a:pathLst>
            </a:custGeom>
            <a:solidFill>
              <a:srgbClr val="a3ebe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7" name="CustomShape 9"/>
            <p:cNvSpPr/>
            <p:nvPr/>
          </p:nvSpPr>
          <p:spPr>
            <a:xfrm>
              <a:off x="12300120" y="9261360"/>
              <a:ext cx="958680" cy="717840"/>
            </a:xfrm>
            <a:custGeom>
              <a:avLst/>
              <a:gdLst/>
              <a:ahLst/>
              <a:rect l="l" t="t" r="r" b="b"/>
              <a:pathLst>
                <a:path w="960119" h="719454">
                  <a:moveTo>
                    <a:pt x="609470" y="719396"/>
                  </a:moveTo>
                  <a:lnTo>
                    <a:pt x="558706" y="715561"/>
                  </a:lnTo>
                  <a:lnTo>
                    <a:pt x="519464" y="710059"/>
                  </a:lnTo>
                  <a:lnTo>
                    <a:pt x="441211" y="698125"/>
                  </a:lnTo>
                  <a:lnTo>
                    <a:pt x="401968" y="692623"/>
                  </a:lnTo>
                  <a:lnTo>
                    <a:pt x="348282" y="687431"/>
                  </a:lnTo>
                  <a:lnTo>
                    <a:pt x="294597" y="684563"/>
                  </a:lnTo>
                  <a:lnTo>
                    <a:pt x="225792" y="683866"/>
                  </a:lnTo>
                  <a:lnTo>
                    <a:pt x="191332" y="684127"/>
                  </a:lnTo>
                  <a:lnTo>
                    <a:pt x="156988" y="684563"/>
                  </a:lnTo>
                  <a:lnTo>
                    <a:pt x="130724" y="683643"/>
                  </a:lnTo>
                  <a:lnTo>
                    <a:pt x="78889" y="676456"/>
                  </a:lnTo>
                  <a:lnTo>
                    <a:pt x="32955" y="659998"/>
                  </a:lnTo>
                  <a:lnTo>
                    <a:pt x="14443" y="625591"/>
                  </a:lnTo>
                  <a:lnTo>
                    <a:pt x="5727" y="574988"/>
                  </a:lnTo>
                  <a:lnTo>
                    <a:pt x="0" y="505244"/>
                  </a:lnTo>
                  <a:lnTo>
                    <a:pt x="96" y="470373"/>
                  </a:lnTo>
                  <a:lnTo>
                    <a:pt x="2275" y="435501"/>
                  </a:lnTo>
                  <a:lnTo>
                    <a:pt x="6421" y="400629"/>
                  </a:lnTo>
                  <a:lnTo>
                    <a:pt x="6421" y="398769"/>
                  </a:lnTo>
                  <a:lnTo>
                    <a:pt x="7038" y="397529"/>
                  </a:lnTo>
                  <a:lnTo>
                    <a:pt x="13498" y="373516"/>
                  </a:lnTo>
                  <a:lnTo>
                    <a:pt x="17991" y="349096"/>
                  </a:lnTo>
                  <a:lnTo>
                    <a:pt x="21790" y="324560"/>
                  </a:lnTo>
                  <a:lnTo>
                    <a:pt x="26167" y="300198"/>
                  </a:lnTo>
                  <a:lnTo>
                    <a:pt x="40900" y="243473"/>
                  </a:lnTo>
                  <a:lnTo>
                    <a:pt x="60724" y="188608"/>
                  </a:lnTo>
                  <a:lnTo>
                    <a:pt x="82620" y="146820"/>
                  </a:lnTo>
                  <a:lnTo>
                    <a:pt x="110013" y="109565"/>
                  </a:lnTo>
                  <a:lnTo>
                    <a:pt x="142381" y="76495"/>
                  </a:lnTo>
                  <a:lnTo>
                    <a:pt x="179203" y="47261"/>
                  </a:lnTo>
                  <a:lnTo>
                    <a:pt x="222938" y="25563"/>
                  </a:lnTo>
                  <a:lnTo>
                    <a:pt x="269913" y="13164"/>
                  </a:lnTo>
                  <a:lnTo>
                    <a:pt x="309561" y="5831"/>
                  </a:lnTo>
                  <a:lnTo>
                    <a:pt x="349671" y="1462"/>
                  </a:lnTo>
                  <a:lnTo>
                    <a:pt x="390012" y="0"/>
                  </a:lnTo>
                  <a:lnTo>
                    <a:pt x="430354" y="1385"/>
                  </a:lnTo>
                  <a:lnTo>
                    <a:pt x="477040" y="10015"/>
                  </a:lnTo>
                  <a:lnTo>
                    <a:pt x="521566" y="26618"/>
                  </a:lnTo>
                  <a:lnTo>
                    <a:pt x="579880" y="51900"/>
                  </a:lnTo>
                  <a:lnTo>
                    <a:pt x="608689" y="65239"/>
                  </a:lnTo>
                  <a:lnTo>
                    <a:pt x="634925" y="76979"/>
                  </a:lnTo>
                  <a:lnTo>
                    <a:pt x="661681" y="88022"/>
                  </a:lnTo>
                  <a:lnTo>
                    <a:pt x="688784" y="98367"/>
                  </a:lnTo>
                  <a:lnTo>
                    <a:pt x="716061" y="108015"/>
                  </a:lnTo>
                  <a:lnTo>
                    <a:pt x="729945" y="112742"/>
                  </a:lnTo>
                  <a:lnTo>
                    <a:pt x="736887" y="115251"/>
                  </a:lnTo>
                  <a:lnTo>
                    <a:pt x="788925" y="138760"/>
                  </a:lnTo>
                  <a:lnTo>
                    <a:pt x="828141" y="165096"/>
                  </a:lnTo>
                  <a:lnTo>
                    <a:pt x="861769" y="196667"/>
                  </a:lnTo>
                  <a:lnTo>
                    <a:pt x="890100" y="233198"/>
                  </a:lnTo>
                  <a:lnTo>
                    <a:pt x="913426" y="274413"/>
                  </a:lnTo>
                  <a:lnTo>
                    <a:pt x="932038" y="320036"/>
                  </a:lnTo>
                  <a:lnTo>
                    <a:pt x="948777" y="378621"/>
                  </a:lnTo>
                  <a:lnTo>
                    <a:pt x="956722" y="439065"/>
                  </a:lnTo>
                  <a:lnTo>
                    <a:pt x="957339" y="442165"/>
                  </a:lnTo>
                  <a:lnTo>
                    <a:pt x="957956" y="444645"/>
                  </a:lnTo>
                  <a:lnTo>
                    <a:pt x="959190" y="447125"/>
                  </a:lnTo>
                  <a:lnTo>
                    <a:pt x="959807" y="491141"/>
                  </a:lnTo>
                  <a:lnTo>
                    <a:pt x="958129" y="498667"/>
                  </a:lnTo>
                  <a:lnTo>
                    <a:pt x="956567" y="506252"/>
                  </a:lnTo>
                  <a:lnTo>
                    <a:pt x="954774" y="513720"/>
                  </a:lnTo>
                  <a:lnTo>
                    <a:pt x="932964" y="563984"/>
                  </a:lnTo>
                  <a:lnTo>
                    <a:pt x="906121" y="603351"/>
                  </a:lnTo>
                  <a:lnTo>
                    <a:pt x="870967" y="639598"/>
                  </a:lnTo>
                  <a:lnTo>
                    <a:pt x="831300" y="667825"/>
                  </a:lnTo>
                  <a:lnTo>
                    <a:pt x="787237" y="688612"/>
                  </a:lnTo>
                  <a:lnTo>
                    <a:pt x="738893" y="702542"/>
                  </a:lnTo>
                  <a:lnTo>
                    <a:pt x="682970" y="713468"/>
                  </a:lnTo>
                  <a:lnTo>
                    <a:pt x="626585" y="719280"/>
                  </a:lnTo>
                  <a:lnTo>
                    <a:pt x="609470" y="719396"/>
                  </a:lnTo>
                  <a:close/>
                </a:path>
              </a:pathLst>
            </a:custGeom>
            <a:solidFill>
              <a:srgbClr val="ffc2c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28" name="CustomShape 10"/>
          <p:cNvSpPr/>
          <p:nvPr/>
        </p:nvSpPr>
        <p:spPr>
          <a:xfrm>
            <a:off x="5759640" y="4232520"/>
            <a:ext cx="11071800" cy="378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4760" bIns="0">
            <a:spAutoFit/>
          </a:bodyPr>
          <a:p>
            <a:pPr marL="795600" indent="-189000">
              <a:lnSpc>
                <a:spcPts val="3620"/>
              </a:lnSpc>
              <a:spcBef>
                <a:spcPts val="825"/>
              </a:spcBef>
              <a:tabLst>
                <a:tab algn="l" pos="0"/>
              </a:tabLst>
            </a:pPr>
            <a:r>
              <a:rPr b="0" lang="ru-UA" sz="3600" spc="-1" strike="noStrike">
                <a:solidFill>
                  <a:srgbClr val="ffffff"/>
                </a:solidFill>
                <a:latin typeface="Lucida Sans Unicode"/>
                <a:ea typeface="DejaVu Sans"/>
              </a:rPr>
              <a:t>– </a:t>
            </a:r>
            <a:r>
              <a:rPr b="0" lang="ru-UA" sz="3600" spc="-1" strike="noStrike">
                <a:solidFill>
                  <a:srgbClr val="ffffff"/>
                </a:solidFill>
                <a:latin typeface="Microsoft Sans Serif"/>
                <a:ea typeface="DejaVu Sans"/>
              </a:rPr>
              <a:t>ЦЕ ПРАЦЯ ІНДИВІДА, ЗАСНОВАНА НА  РОЗВИТКУ ОСОБИСТІСНИХ ФАКТОРІВ,</a:t>
            </a:r>
            <a:endParaRPr b="0" lang="en-US" sz="3600" spc="-1" strike="noStrike">
              <a:latin typeface="Arial"/>
            </a:endParaRPr>
          </a:p>
          <a:p>
            <a:pPr marL="12600" indent="-189000" algn="ctr">
              <a:lnSpc>
                <a:spcPts val="3620"/>
              </a:lnSpc>
              <a:spcBef>
                <a:spcPts val="6"/>
              </a:spcBef>
              <a:tabLst>
                <a:tab algn="l" pos="0"/>
              </a:tabLst>
            </a:pPr>
            <a:r>
              <a:rPr b="0" lang="ru-UA" sz="3600" spc="-1" strike="noStrike">
                <a:solidFill>
                  <a:srgbClr val="ffffff"/>
                </a:solidFill>
                <a:latin typeface="Microsoft Sans Serif"/>
                <a:ea typeface="DejaVu Sans"/>
              </a:rPr>
              <a:t>РОЗШИРЕННІ ЗНАНЬ ПРО СВОЇ МОЖЛИВОСТІ,  СПРЯМОВАНА НА ДОСЯГНЕННЯ  НАЙКРАЩОГО РЕЗУЛЬТАТУ У  ГОСПОДАРСЬКІЙ ДІЯЛЬНОСТІ, НА  ОТРИМАННЯ ЕКОНОМІЧНОЇ ВИГОДИ І  НАСАМПЕРЕД, ПРИВЛАСНЕННЯ  ДОДАТКОВОГО ПРОДУКТУ</a:t>
            </a:r>
            <a:r>
              <a:rPr b="0" lang="ru-UA" sz="3600" spc="-381" strike="noStrike">
                <a:solidFill>
                  <a:srgbClr val="ffffff"/>
                </a:solidFill>
                <a:latin typeface="Microsoft Sans Serif"/>
                <a:ea typeface="DejaVu Sans"/>
              </a:rPr>
              <a:t>.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29" name="CustomShape 11"/>
          <p:cNvSpPr/>
          <p:nvPr/>
        </p:nvSpPr>
        <p:spPr>
          <a:xfrm>
            <a:off x="4041720" y="531000"/>
            <a:ext cx="14341320" cy="358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37320" bIns="0">
            <a:noAutofit/>
          </a:bodyPr>
          <a:p>
            <a:pPr marL="2204640" indent="-2191320">
              <a:lnSpc>
                <a:spcPts val="12790"/>
              </a:lnSpc>
              <a:spcBef>
                <a:spcPts val="2656"/>
              </a:spcBef>
              <a:tabLst>
                <a:tab algn="l" pos="0"/>
              </a:tabLst>
            </a:pPr>
            <a:r>
              <a:rPr b="0" lang="ru-UA" sz="1205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ПІДПРИЄМНИЦЬА  ДІЯЛЬНІСТЬ</a:t>
            </a:r>
            <a:endParaRPr b="0" lang="en-US" sz="120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oup 1"/>
          <p:cNvGrpSpPr/>
          <p:nvPr/>
        </p:nvGrpSpPr>
        <p:grpSpPr>
          <a:xfrm>
            <a:off x="0" y="1028880"/>
            <a:ext cx="18286560" cy="9062640"/>
            <a:chOff x="0" y="1028880"/>
            <a:chExt cx="18286560" cy="9062640"/>
          </a:xfrm>
        </p:grpSpPr>
        <p:pic>
          <p:nvPicPr>
            <p:cNvPr id="131" name="object 3" descr=""/>
            <p:cNvPicPr/>
            <p:nvPr/>
          </p:nvPicPr>
          <p:blipFill>
            <a:blip r:embed="rId1"/>
            <a:stretch/>
          </p:blipFill>
          <p:spPr>
            <a:xfrm>
              <a:off x="2532600" y="1871640"/>
              <a:ext cx="12371400" cy="77137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32" name="object 4" descr=""/>
            <p:cNvPicPr/>
            <p:nvPr/>
          </p:nvPicPr>
          <p:blipFill>
            <a:blip r:embed="rId2"/>
            <a:stretch/>
          </p:blipFill>
          <p:spPr>
            <a:xfrm>
              <a:off x="0" y="5474520"/>
              <a:ext cx="4105080" cy="4106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33" name="object 5" descr=""/>
            <p:cNvPicPr/>
            <p:nvPr/>
          </p:nvPicPr>
          <p:blipFill>
            <a:blip r:embed="rId3"/>
            <a:stretch/>
          </p:blipFill>
          <p:spPr>
            <a:xfrm>
              <a:off x="13120560" y="6227640"/>
              <a:ext cx="5166000" cy="3863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34" name="object 6" descr=""/>
            <p:cNvPicPr/>
            <p:nvPr/>
          </p:nvPicPr>
          <p:blipFill>
            <a:blip r:embed="rId4"/>
            <a:stretch/>
          </p:blipFill>
          <p:spPr>
            <a:xfrm>
              <a:off x="1211400" y="1028880"/>
              <a:ext cx="1946160" cy="41133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35" name="CustomShape 2"/>
            <p:cNvSpPr/>
            <p:nvPr/>
          </p:nvSpPr>
          <p:spPr>
            <a:xfrm>
              <a:off x="456120" y="1782720"/>
              <a:ext cx="3385080" cy="1875600"/>
            </a:xfrm>
            <a:custGeom>
              <a:avLst/>
              <a:gdLst/>
              <a:ahLst/>
              <a:rect l="l" t="t" r="r" b="b"/>
              <a:pathLst>
                <a:path w="3386454" h="1877060">
                  <a:moveTo>
                    <a:pt x="2449912" y="1876862"/>
                  </a:moveTo>
                  <a:lnTo>
                    <a:pt x="378374" y="1876862"/>
                  </a:lnTo>
                  <a:lnTo>
                    <a:pt x="0" y="1462351"/>
                  </a:lnTo>
                  <a:lnTo>
                    <a:pt x="414474" y="1047006"/>
                  </a:lnTo>
                  <a:lnTo>
                    <a:pt x="2449912" y="1047006"/>
                  </a:lnTo>
                  <a:lnTo>
                    <a:pt x="2089620" y="1498527"/>
                  </a:lnTo>
                  <a:lnTo>
                    <a:pt x="2449912" y="1876862"/>
                  </a:lnTo>
                  <a:close/>
                  <a:moveTo>
                    <a:pt x="2971917" y="848778"/>
                  </a:moveTo>
                  <a:lnTo>
                    <a:pt x="864247" y="848778"/>
                  </a:lnTo>
                  <a:lnTo>
                    <a:pt x="1350953" y="469641"/>
                  </a:lnTo>
                  <a:lnTo>
                    <a:pt x="864247" y="0"/>
                  </a:lnTo>
                  <a:lnTo>
                    <a:pt x="2917735" y="0"/>
                  </a:lnTo>
                  <a:lnTo>
                    <a:pt x="3386391" y="433433"/>
                  </a:lnTo>
                  <a:lnTo>
                    <a:pt x="2971917" y="848778"/>
                  </a:lnTo>
                  <a:close/>
                </a:path>
              </a:pathLst>
            </a:custGeom>
            <a:solidFill>
              <a:srgbClr val="e39d1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36" name="object 8" descr=""/>
            <p:cNvPicPr/>
            <p:nvPr/>
          </p:nvPicPr>
          <p:blipFill>
            <a:blip r:embed="rId5"/>
            <a:stretch/>
          </p:blipFill>
          <p:spPr>
            <a:xfrm>
              <a:off x="456120" y="1950840"/>
              <a:ext cx="3370320" cy="17085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37" name="CustomShape 3"/>
          <p:cNvSpPr/>
          <p:nvPr/>
        </p:nvSpPr>
        <p:spPr>
          <a:xfrm>
            <a:off x="2743200" y="457560"/>
            <a:ext cx="14591520" cy="173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760" bIns="0">
            <a:noAutofit/>
          </a:bodyPr>
          <a:p>
            <a:pPr marL="12600">
              <a:lnSpc>
                <a:spcPct val="100000"/>
              </a:lnSpc>
              <a:spcBef>
                <a:spcPts val="113"/>
              </a:spcBef>
            </a:pPr>
            <a:r>
              <a:rPr b="0" lang="ru-UA" sz="4250" spc="783" strike="noStrike">
                <a:solidFill>
                  <a:srgbClr val="000000"/>
                </a:solidFill>
                <a:latin typeface="Times New Roman"/>
                <a:ea typeface="DejaVu Sans"/>
              </a:rPr>
              <a:t>2</a:t>
            </a:r>
            <a:r>
              <a:rPr b="0" lang="ru-UA" sz="4250" spc="-1" strike="noStrike">
                <a:solidFill>
                  <a:srgbClr val="000000"/>
                </a:solidFill>
                <a:latin typeface="Times New Roman"/>
                <a:ea typeface="DejaVu Sans"/>
              </a:rPr>
              <a:t>. </a:t>
            </a:r>
            <a:r>
              <a:rPr b="0" lang="ru-UA" sz="6550" spc="-1" strike="noStrike">
                <a:solidFill>
                  <a:srgbClr val="4b3b29"/>
                </a:solidFill>
                <a:latin typeface="Times New Roman"/>
                <a:ea typeface="DejaVu Sans"/>
              </a:rPr>
              <a:t>Сутність і функції підприємництва</a:t>
            </a:r>
            <a:endParaRPr b="0" lang="en-US" sz="65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roup 1"/>
          <p:cNvGrpSpPr/>
          <p:nvPr/>
        </p:nvGrpSpPr>
        <p:grpSpPr>
          <a:xfrm>
            <a:off x="11151360" y="3868560"/>
            <a:ext cx="5387760" cy="5065920"/>
            <a:chOff x="11151360" y="3868560"/>
            <a:chExt cx="5387760" cy="5065920"/>
          </a:xfrm>
        </p:grpSpPr>
        <p:sp>
          <p:nvSpPr>
            <p:cNvPr id="139" name="CustomShape 2"/>
            <p:cNvSpPr/>
            <p:nvPr/>
          </p:nvSpPr>
          <p:spPr>
            <a:xfrm>
              <a:off x="11170800" y="3884400"/>
              <a:ext cx="5349600" cy="5036760"/>
            </a:xfrm>
            <a:custGeom>
              <a:avLst/>
              <a:gdLst/>
              <a:ahLst/>
              <a:rect l="l" t="t" r="r" b="b"/>
              <a:pathLst>
                <a:path w="5351144" h="5038090">
                  <a:moveTo>
                    <a:pt x="796163" y="5037828"/>
                  </a:moveTo>
                  <a:lnTo>
                    <a:pt x="693312" y="5037813"/>
                  </a:lnTo>
                  <a:lnTo>
                    <a:pt x="641910" y="5037248"/>
                  </a:lnTo>
                  <a:lnTo>
                    <a:pt x="590553" y="5036252"/>
                  </a:lnTo>
                  <a:lnTo>
                    <a:pt x="539264" y="5034778"/>
                  </a:lnTo>
                  <a:lnTo>
                    <a:pt x="488066" y="5032781"/>
                  </a:lnTo>
                  <a:lnTo>
                    <a:pt x="435784" y="5028462"/>
                  </a:lnTo>
                  <a:lnTo>
                    <a:pt x="383503" y="5020961"/>
                  </a:lnTo>
                  <a:lnTo>
                    <a:pt x="331221" y="5011640"/>
                  </a:lnTo>
                  <a:lnTo>
                    <a:pt x="278940" y="5001866"/>
                  </a:lnTo>
                  <a:lnTo>
                    <a:pt x="226659" y="4993000"/>
                  </a:lnTo>
                  <a:lnTo>
                    <a:pt x="177171" y="4961270"/>
                  </a:lnTo>
                  <a:lnTo>
                    <a:pt x="143311" y="4892600"/>
                  </a:lnTo>
                  <a:lnTo>
                    <a:pt x="129104" y="4846978"/>
                  </a:lnTo>
                  <a:lnTo>
                    <a:pt x="116792" y="4801041"/>
                  </a:lnTo>
                  <a:lnTo>
                    <a:pt x="106373" y="4754787"/>
                  </a:lnTo>
                  <a:lnTo>
                    <a:pt x="97849" y="4708218"/>
                  </a:lnTo>
                  <a:lnTo>
                    <a:pt x="91219" y="4661333"/>
                  </a:lnTo>
                  <a:lnTo>
                    <a:pt x="32188" y="4039209"/>
                  </a:lnTo>
                  <a:lnTo>
                    <a:pt x="27542" y="3987004"/>
                  </a:lnTo>
                  <a:lnTo>
                    <a:pt x="23289" y="3934696"/>
                  </a:lnTo>
                  <a:lnTo>
                    <a:pt x="19423" y="3882299"/>
                  </a:lnTo>
                  <a:lnTo>
                    <a:pt x="15941" y="3829830"/>
                  </a:lnTo>
                  <a:lnTo>
                    <a:pt x="10104" y="3724737"/>
                  </a:lnTo>
                  <a:lnTo>
                    <a:pt x="5736" y="3619541"/>
                  </a:lnTo>
                  <a:lnTo>
                    <a:pt x="2796" y="3514365"/>
                  </a:lnTo>
                  <a:lnTo>
                    <a:pt x="733" y="3357050"/>
                  </a:lnTo>
                  <a:lnTo>
                    <a:pt x="0" y="3200199"/>
                  </a:lnTo>
                  <a:lnTo>
                    <a:pt x="698" y="3043348"/>
                  </a:lnTo>
                  <a:lnTo>
                    <a:pt x="2112" y="2938780"/>
                  </a:lnTo>
                  <a:lnTo>
                    <a:pt x="5254" y="2784323"/>
                  </a:lnTo>
                  <a:lnTo>
                    <a:pt x="22079" y="2223478"/>
                  </a:lnTo>
                  <a:lnTo>
                    <a:pt x="24568" y="2077266"/>
                  </a:lnTo>
                  <a:lnTo>
                    <a:pt x="25837" y="1834184"/>
                  </a:lnTo>
                  <a:lnTo>
                    <a:pt x="25867" y="1736633"/>
                  </a:lnTo>
                  <a:lnTo>
                    <a:pt x="26319" y="1686137"/>
                  </a:lnTo>
                  <a:lnTo>
                    <a:pt x="27598" y="1635879"/>
                  </a:lnTo>
                  <a:lnTo>
                    <a:pt x="29595" y="1585818"/>
                  </a:lnTo>
                  <a:lnTo>
                    <a:pt x="32198" y="1535911"/>
                  </a:lnTo>
                  <a:lnTo>
                    <a:pt x="35296" y="1486114"/>
                  </a:lnTo>
                  <a:lnTo>
                    <a:pt x="42534" y="1386683"/>
                  </a:lnTo>
                  <a:lnTo>
                    <a:pt x="62327" y="1134882"/>
                  </a:lnTo>
                  <a:lnTo>
                    <a:pt x="67264" y="1082824"/>
                  </a:lnTo>
                  <a:lnTo>
                    <a:pt x="72850" y="1031083"/>
                  </a:lnTo>
                  <a:lnTo>
                    <a:pt x="79055" y="979638"/>
                  </a:lnTo>
                  <a:lnTo>
                    <a:pt x="85848" y="928471"/>
                  </a:lnTo>
                  <a:lnTo>
                    <a:pt x="93199" y="877562"/>
                  </a:lnTo>
                  <a:lnTo>
                    <a:pt x="101077" y="826892"/>
                  </a:lnTo>
                  <a:lnTo>
                    <a:pt x="109451" y="776441"/>
                  </a:lnTo>
                  <a:lnTo>
                    <a:pt x="118292" y="726190"/>
                  </a:lnTo>
                  <a:lnTo>
                    <a:pt x="127569" y="676119"/>
                  </a:lnTo>
                  <a:lnTo>
                    <a:pt x="137251" y="626209"/>
                  </a:lnTo>
                  <a:lnTo>
                    <a:pt x="157707" y="526794"/>
                  </a:lnTo>
                  <a:lnTo>
                    <a:pt x="179418" y="427790"/>
                  </a:lnTo>
                  <a:lnTo>
                    <a:pt x="190668" y="378393"/>
                  </a:lnTo>
                  <a:lnTo>
                    <a:pt x="205733" y="327187"/>
                  </a:lnTo>
                  <a:lnTo>
                    <a:pt x="225948" y="286992"/>
                  </a:lnTo>
                  <a:lnTo>
                    <a:pt x="252201" y="257452"/>
                  </a:lnTo>
                  <a:lnTo>
                    <a:pt x="285380" y="238212"/>
                  </a:lnTo>
                  <a:lnTo>
                    <a:pt x="332403" y="220042"/>
                  </a:lnTo>
                  <a:lnTo>
                    <a:pt x="380154" y="204236"/>
                  </a:lnTo>
                  <a:lnTo>
                    <a:pt x="428450" y="190884"/>
                  </a:lnTo>
                  <a:lnTo>
                    <a:pt x="477109" y="180079"/>
                  </a:lnTo>
                  <a:lnTo>
                    <a:pt x="581003" y="162646"/>
                  </a:lnTo>
                  <a:lnTo>
                    <a:pt x="635344" y="151783"/>
                  </a:lnTo>
                  <a:lnTo>
                    <a:pt x="688975" y="139144"/>
                  </a:lnTo>
                  <a:lnTo>
                    <a:pt x="741896" y="124552"/>
                  </a:lnTo>
                  <a:lnTo>
                    <a:pt x="792582" y="110160"/>
                  </a:lnTo>
                  <a:lnTo>
                    <a:pt x="843712" y="98209"/>
                  </a:lnTo>
                  <a:lnTo>
                    <a:pt x="895197" y="88656"/>
                  </a:lnTo>
                  <a:lnTo>
                    <a:pt x="946949" y="81456"/>
                  </a:lnTo>
                  <a:lnTo>
                    <a:pt x="998878" y="76565"/>
                  </a:lnTo>
                  <a:lnTo>
                    <a:pt x="1050896" y="73938"/>
                  </a:lnTo>
                  <a:lnTo>
                    <a:pt x="1102914" y="73531"/>
                  </a:lnTo>
                  <a:lnTo>
                    <a:pt x="1154844" y="75299"/>
                  </a:lnTo>
                  <a:lnTo>
                    <a:pt x="1511911" y="93059"/>
                  </a:lnTo>
                  <a:lnTo>
                    <a:pt x="1715767" y="104847"/>
                  </a:lnTo>
                  <a:lnTo>
                    <a:pt x="1868978" y="115081"/>
                  </a:lnTo>
                  <a:lnTo>
                    <a:pt x="1922564" y="120272"/>
                  </a:lnTo>
                  <a:lnTo>
                    <a:pt x="1976183" y="127153"/>
                  </a:lnTo>
                  <a:lnTo>
                    <a:pt x="2083653" y="142540"/>
                  </a:lnTo>
                  <a:lnTo>
                    <a:pt x="2137570" y="149322"/>
                  </a:lnTo>
                  <a:lnTo>
                    <a:pt x="2191653" y="154348"/>
                  </a:lnTo>
                  <a:lnTo>
                    <a:pt x="2245935" y="156756"/>
                  </a:lnTo>
                  <a:lnTo>
                    <a:pt x="2398345" y="157865"/>
                  </a:lnTo>
                  <a:lnTo>
                    <a:pt x="2550562" y="157691"/>
                  </a:lnTo>
                  <a:lnTo>
                    <a:pt x="2753371" y="155695"/>
                  </a:lnTo>
                  <a:lnTo>
                    <a:pt x="3006944" y="150815"/>
                  </a:lnTo>
                  <a:lnTo>
                    <a:pt x="3261309" y="143924"/>
                  </a:lnTo>
                  <a:lnTo>
                    <a:pt x="3312598" y="141844"/>
                  </a:lnTo>
                  <a:lnTo>
                    <a:pt x="3363955" y="139218"/>
                  </a:lnTo>
                  <a:lnTo>
                    <a:pt x="3415357" y="136115"/>
                  </a:lnTo>
                  <a:lnTo>
                    <a:pt x="3518208" y="128750"/>
                  </a:lnTo>
                  <a:lnTo>
                    <a:pt x="3723454" y="111292"/>
                  </a:lnTo>
                  <a:lnTo>
                    <a:pt x="3770540" y="106785"/>
                  </a:lnTo>
                  <a:lnTo>
                    <a:pt x="3817626" y="101450"/>
                  </a:lnTo>
                  <a:lnTo>
                    <a:pt x="3864712" y="95386"/>
                  </a:lnTo>
                  <a:lnTo>
                    <a:pt x="3911797" y="88692"/>
                  </a:lnTo>
                  <a:lnTo>
                    <a:pt x="3958883" y="81468"/>
                  </a:lnTo>
                  <a:lnTo>
                    <a:pt x="4053055" y="65828"/>
                  </a:lnTo>
                  <a:lnTo>
                    <a:pt x="4105336" y="57559"/>
                  </a:lnTo>
                  <a:lnTo>
                    <a:pt x="4157617" y="50825"/>
                  </a:lnTo>
                  <a:lnTo>
                    <a:pt x="4209899" y="45454"/>
                  </a:lnTo>
                  <a:lnTo>
                    <a:pt x="4262180" y="41277"/>
                  </a:lnTo>
                  <a:lnTo>
                    <a:pt x="4314462" y="38123"/>
                  </a:lnTo>
                  <a:lnTo>
                    <a:pt x="4366743" y="35821"/>
                  </a:lnTo>
                  <a:lnTo>
                    <a:pt x="4419025" y="34202"/>
                  </a:lnTo>
                  <a:lnTo>
                    <a:pt x="4523588" y="32326"/>
                  </a:lnTo>
                  <a:lnTo>
                    <a:pt x="4671845" y="30633"/>
                  </a:lnTo>
                  <a:lnTo>
                    <a:pt x="4719833" y="29765"/>
                  </a:lnTo>
                  <a:lnTo>
                    <a:pt x="4767820" y="28289"/>
                  </a:lnTo>
                  <a:lnTo>
                    <a:pt x="4815808" y="25909"/>
                  </a:lnTo>
                  <a:lnTo>
                    <a:pt x="4863796" y="22328"/>
                  </a:lnTo>
                  <a:lnTo>
                    <a:pt x="4911784" y="17251"/>
                  </a:lnTo>
                  <a:lnTo>
                    <a:pt x="4959771" y="10380"/>
                  </a:lnTo>
                  <a:lnTo>
                    <a:pt x="5007759" y="1420"/>
                  </a:lnTo>
                  <a:lnTo>
                    <a:pt x="5029336" y="0"/>
                  </a:lnTo>
                  <a:lnTo>
                    <a:pt x="5072489" y="5683"/>
                  </a:lnTo>
                  <a:lnTo>
                    <a:pt x="5123427" y="30842"/>
                  </a:lnTo>
                  <a:lnTo>
                    <a:pt x="5148881" y="59198"/>
                  </a:lnTo>
                  <a:lnTo>
                    <a:pt x="5168653" y="97499"/>
                  </a:lnTo>
                  <a:lnTo>
                    <a:pt x="5182031" y="145390"/>
                  </a:lnTo>
                  <a:lnTo>
                    <a:pt x="5191384" y="196537"/>
                  </a:lnTo>
                  <a:lnTo>
                    <a:pt x="5208669" y="298831"/>
                  </a:lnTo>
                  <a:lnTo>
                    <a:pt x="5227113" y="399171"/>
                  </a:lnTo>
                  <a:lnTo>
                    <a:pt x="5265664" y="595788"/>
                  </a:lnTo>
                  <a:lnTo>
                    <a:pt x="5274990" y="645214"/>
                  </a:lnTo>
                  <a:lnTo>
                    <a:pt x="5283848" y="694875"/>
                  </a:lnTo>
                  <a:lnTo>
                    <a:pt x="5292066" y="744832"/>
                  </a:lnTo>
                  <a:lnTo>
                    <a:pt x="5299474" y="795148"/>
                  </a:lnTo>
                  <a:lnTo>
                    <a:pt x="5306070" y="846350"/>
                  </a:lnTo>
                  <a:lnTo>
                    <a:pt x="5312234" y="897654"/>
                  </a:lnTo>
                  <a:lnTo>
                    <a:pt x="5317989" y="949049"/>
                  </a:lnTo>
                  <a:lnTo>
                    <a:pt x="5328362" y="1052067"/>
                  </a:lnTo>
                  <a:lnTo>
                    <a:pt x="5337371" y="1155312"/>
                  </a:lnTo>
                  <a:lnTo>
                    <a:pt x="5345198" y="1258694"/>
                  </a:lnTo>
                  <a:lnTo>
                    <a:pt x="5348725" y="1310408"/>
                  </a:lnTo>
                  <a:lnTo>
                    <a:pt x="5350540" y="1357906"/>
                  </a:lnTo>
                  <a:lnTo>
                    <a:pt x="5350619" y="1405616"/>
                  </a:lnTo>
                  <a:lnTo>
                    <a:pt x="5349435" y="1453430"/>
                  </a:lnTo>
                  <a:lnTo>
                    <a:pt x="5343043" y="1596452"/>
                  </a:lnTo>
                  <a:lnTo>
                    <a:pt x="5327739" y="2093716"/>
                  </a:lnTo>
                  <a:lnTo>
                    <a:pt x="5322016" y="2244882"/>
                  </a:lnTo>
                  <a:lnTo>
                    <a:pt x="5309648" y="2502437"/>
                  </a:lnTo>
                  <a:lnTo>
                    <a:pt x="5307657" y="2553963"/>
                  </a:lnTo>
                  <a:lnTo>
                    <a:pt x="5306119" y="2605568"/>
                  </a:lnTo>
                  <a:lnTo>
                    <a:pt x="5300883" y="2966600"/>
                  </a:lnTo>
                  <a:lnTo>
                    <a:pt x="5299864" y="3121259"/>
                  </a:lnTo>
                  <a:lnTo>
                    <a:pt x="5300187" y="3275918"/>
                  </a:lnTo>
                  <a:lnTo>
                    <a:pt x="5301369" y="3379024"/>
                  </a:lnTo>
                  <a:lnTo>
                    <a:pt x="5302303" y="3430147"/>
                  </a:lnTo>
                  <a:lnTo>
                    <a:pt x="5302833" y="3481222"/>
                  </a:lnTo>
                  <a:lnTo>
                    <a:pt x="5302960" y="3532253"/>
                  </a:lnTo>
                  <a:lnTo>
                    <a:pt x="5302682" y="3583244"/>
                  </a:lnTo>
                  <a:lnTo>
                    <a:pt x="5302000" y="3634198"/>
                  </a:lnTo>
                  <a:lnTo>
                    <a:pt x="5300914" y="3685119"/>
                  </a:lnTo>
                  <a:lnTo>
                    <a:pt x="5299424" y="3736009"/>
                  </a:lnTo>
                  <a:lnTo>
                    <a:pt x="5297530" y="3786872"/>
                  </a:lnTo>
                  <a:lnTo>
                    <a:pt x="5295231" y="3837711"/>
                  </a:lnTo>
                  <a:lnTo>
                    <a:pt x="5292529" y="3888531"/>
                  </a:lnTo>
                  <a:lnTo>
                    <a:pt x="5289422" y="3939333"/>
                  </a:lnTo>
                  <a:lnTo>
                    <a:pt x="5285911" y="3990122"/>
                  </a:lnTo>
                  <a:lnTo>
                    <a:pt x="5281997" y="4040901"/>
                  </a:lnTo>
                  <a:lnTo>
                    <a:pt x="5277678" y="4091674"/>
                  </a:lnTo>
                  <a:lnTo>
                    <a:pt x="5268631" y="4191976"/>
                  </a:lnTo>
                  <a:lnTo>
                    <a:pt x="5257661" y="4342260"/>
                  </a:lnTo>
                  <a:lnTo>
                    <a:pt x="5253442" y="4392214"/>
                  </a:lnTo>
                  <a:lnTo>
                    <a:pt x="5248330" y="4441748"/>
                  </a:lnTo>
                  <a:lnTo>
                    <a:pt x="5240842" y="4492895"/>
                  </a:lnTo>
                  <a:lnTo>
                    <a:pt x="5232465" y="4544042"/>
                  </a:lnTo>
                  <a:lnTo>
                    <a:pt x="5223024" y="4595189"/>
                  </a:lnTo>
                  <a:lnTo>
                    <a:pt x="5212339" y="4646336"/>
                  </a:lnTo>
                  <a:lnTo>
                    <a:pt x="5197777" y="4693073"/>
                  </a:lnTo>
                  <a:lnTo>
                    <a:pt x="5176822" y="4726135"/>
                  </a:lnTo>
                  <a:lnTo>
                    <a:pt x="5115732" y="4756208"/>
                  </a:lnTo>
                  <a:lnTo>
                    <a:pt x="5011835" y="4767078"/>
                  </a:lnTo>
                  <a:lnTo>
                    <a:pt x="4907789" y="4776991"/>
                  </a:lnTo>
                  <a:lnTo>
                    <a:pt x="4803649" y="4786002"/>
                  </a:lnTo>
                  <a:lnTo>
                    <a:pt x="4699469" y="4794164"/>
                  </a:lnTo>
                  <a:lnTo>
                    <a:pt x="4543241" y="4804934"/>
                  </a:lnTo>
                  <a:lnTo>
                    <a:pt x="4387225" y="4814098"/>
                  </a:lnTo>
                  <a:lnTo>
                    <a:pt x="4335299" y="4816827"/>
                  </a:lnTo>
                  <a:lnTo>
                    <a:pt x="4282425" y="4820444"/>
                  </a:lnTo>
                  <a:lnTo>
                    <a:pt x="4229386" y="4826050"/>
                  </a:lnTo>
                  <a:lnTo>
                    <a:pt x="4176248" y="4833080"/>
                  </a:lnTo>
                  <a:lnTo>
                    <a:pt x="4016898" y="4857088"/>
                  </a:lnTo>
                  <a:lnTo>
                    <a:pt x="3964025" y="4864185"/>
                  </a:lnTo>
                  <a:lnTo>
                    <a:pt x="3887307" y="4871288"/>
                  </a:lnTo>
                  <a:lnTo>
                    <a:pt x="3848949" y="4875373"/>
                  </a:lnTo>
                  <a:lnTo>
                    <a:pt x="3810590" y="4881234"/>
                  </a:lnTo>
                  <a:lnTo>
                    <a:pt x="3708300" y="4899195"/>
                  </a:lnTo>
                  <a:lnTo>
                    <a:pt x="3606010" y="4917577"/>
                  </a:lnTo>
                  <a:lnTo>
                    <a:pt x="3554865" y="4926268"/>
                  </a:lnTo>
                  <a:lnTo>
                    <a:pt x="3454479" y="4942212"/>
                  </a:lnTo>
                  <a:lnTo>
                    <a:pt x="3405289" y="4950412"/>
                  </a:lnTo>
                  <a:lnTo>
                    <a:pt x="3356205" y="4958191"/>
                  </a:lnTo>
                  <a:lnTo>
                    <a:pt x="3307279" y="4964865"/>
                  </a:lnTo>
                  <a:lnTo>
                    <a:pt x="3258564" y="4969750"/>
                  </a:lnTo>
                  <a:lnTo>
                    <a:pt x="3210111" y="4972162"/>
                  </a:lnTo>
                  <a:lnTo>
                    <a:pt x="3111518" y="4971692"/>
                  </a:lnTo>
                  <a:lnTo>
                    <a:pt x="2963367" y="4969566"/>
                  </a:lnTo>
                  <a:lnTo>
                    <a:pt x="2518732" y="4959730"/>
                  </a:lnTo>
                  <a:lnTo>
                    <a:pt x="2469457" y="4958901"/>
                  </a:lnTo>
                  <a:lnTo>
                    <a:pt x="2467563" y="4949430"/>
                  </a:lnTo>
                  <a:lnTo>
                    <a:pt x="2059552" y="4946602"/>
                  </a:lnTo>
                  <a:lnTo>
                    <a:pt x="1957633" y="4946807"/>
                  </a:lnTo>
                  <a:lnTo>
                    <a:pt x="1855613" y="4948237"/>
                  </a:lnTo>
                  <a:lnTo>
                    <a:pt x="1804546" y="4949547"/>
                  </a:lnTo>
                  <a:lnTo>
                    <a:pt x="1753429" y="4951324"/>
                  </a:lnTo>
                  <a:lnTo>
                    <a:pt x="1703473" y="4954300"/>
                  </a:lnTo>
                  <a:lnTo>
                    <a:pt x="1653609" y="4958538"/>
                  </a:lnTo>
                  <a:lnTo>
                    <a:pt x="1603813" y="4963821"/>
                  </a:lnTo>
                  <a:lnTo>
                    <a:pt x="1554062" y="4969934"/>
                  </a:lnTo>
                  <a:lnTo>
                    <a:pt x="1504334" y="4976661"/>
                  </a:lnTo>
                  <a:lnTo>
                    <a:pt x="1305195" y="5005387"/>
                  </a:lnTo>
                  <a:lnTo>
                    <a:pt x="1255239" y="5011944"/>
                  </a:lnTo>
                  <a:lnTo>
                    <a:pt x="1153616" y="5024037"/>
                  </a:lnTo>
                  <a:lnTo>
                    <a:pt x="1103032" y="5029402"/>
                  </a:lnTo>
                  <a:lnTo>
                    <a:pt x="1052357" y="5033221"/>
                  </a:lnTo>
                  <a:lnTo>
                    <a:pt x="1001409" y="5034676"/>
                  </a:lnTo>
                  <a:lnTo>
                    <a:pt x="898922" y="5036661"/>
                  </a:lnTo>
                  <a:lnTo>
                    <a:pt x="796163" y="5037828"/>
                  </a:lnTo>
                  <a:close/>
                </a:path>
              </a:pathLst>
            </a:custGeom>
            <a:solidFill>
              <a:srgbClr val="fff7f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0" name="CustomShape 3"/>
            <p:cNvSpPr/>
            <p:nvPr/>
          </p:nvSpPr>
          <p:spPr>
            <a:xfrm>
              <a:off x="11151360" y="3868560"/>
              <a:ext cx="5387760" cy="5065920"/>
            </a:xfrm>
            <a:custGeom>
              <a:avLst/>
              <a:gdLst/>
              <a:ahLst/>
              <a:rect l="l" t="t" r="r" b="b"/>
              <a:pathLst>
                <a:path w="5389244" h="5067300">
                  <a:moveTo>
                    <a:pt x="4966868" y="4033469"/>
                  </a:moveTo>
                  <a:lnTo>
                    <a:pt x="775868" y="4033469"/>
                  </a:lnTo>
                  <a:lnTo>
                    <a:pt x="775868" y="4081094"/>
                  </a:lnTo>
                  <a:lnTo>
                    <a:pt x="4966868" y="4081094"/>
                  </a:lnTo>
                  <a:lnTo>
                    <a:pt x="4966868" y="4033469"/>
                  </a:lnTo>
                  <a:close/>
                  <a:moveTo>
                    <a:pt x="4966868" y="3445294"/>
                  </a:moveTo>
                  <a:lnTo>
                    <a:pt x="775868" y="3445294"/>
                  </a:lnTo>
                  <a:lnTo>
                    <a:pt x="775868" y="3492919"/>
                  </a:lnTo>
                  <a:lnTo>
                    <a:pt x="4966868" y="3492919"/>
                  </a:lnTo>
                  <a:lnTo>
                    <a:pt x="4966868" y="3445294"/>
                  </a:lnTo>
                  <a:close/>
                  <a:moveTo>
                    <a:pt x="4966868" y="2857131"/>
                  </a:moveTo>
                  <a:lnTo>
                    <a:pt x="775868" y="2857131"/>
                  </a:lnTo>
                  <a:lnTo>
                    <a:pt x="775868" y="2904756"/>
                  </a:lnTo>
                  <a:lnTo>
                    <a:pt x="4966868" y="2904756"/>
                  </a:lnTo>
                  <a:lnTo>
                    <a:pt x="4966868" y="2857131"/>
                  </a:lnTo>
                  <a:close/>
                  <a:moveTo>
                    <a:pt x="4966868" y="2268956"/>
                  </a:moveTo>
                  <a:lnTo>
                    <a:pt x="775868" y="2268956"/>
                  </a:lnTo>
                  <a:lnTo>
                    <a:pt x="775868" y="2316581"/>
                  </a:lnTo>
                  <a:lnTo>
                    <a:pt x="4966868" y="2316581"/>
                  </a:lnTo>
                  <a:lnTo>
                    <a:pt x="4966868" y="2268956"/>
                  </a:lnTo>
                  <a:close/>
                  <a:moveTo>
                    <a:pt x="5389156" y="1435100"/>
                  </a:moveTo>
                  <a:lnTo>
                    <a:pt x="5389092" y="1371600"/>
                  </a:lnTo>
                  <a:lnTo>
                    <a:pt x="5387264" y="1320800"/>
                  </a:lnTo>
                  <a:lnTo>
                    <a:pt x="5383682" y="1270000"/>
                  </a:lnTo>
                  <a:lnTo>
                    <a:pt x="5379771" y="1206500"/>
                  </a:lnTo>
                  <a:lnTo>
                    <a:pt x="5375541" y="1155700"/>
                  </a:lnTo>
                  <a:lnTo>
                    <a:pt x="5371008" y="1104900"/>
                  </a:lnTo>
                  <a:lnTo>
                    <a:pt x="5366182" y="1054100"/>
                  </a:lnTo>
                  <a:lnTo>
                    <a:pt x="5361076" y="1003300"/>
                  </a:lnTo>
                  <a:lnTo>
                    <a:pt x="5355691" y="952500"/>
                  </a:lnTo>
                  <a:lnTo>
                    <a:pt x="5350040" y="901700"/>
                  </a:lnTo>
                  <a:lnTo>
                    <a:pt x="5349379" y="896010"/>
                  </a:lnTo>
                  <a:lnTo>
                    <a:pt x="5349379" y="1422400"/>
                  </a:lnTo>
                  <a:lnTo>
                    <a:pt x="5348008" y="1473200"/>
                  </a:lnTo>
                  <a:lnTo>
                    <a:pt x="5345582" y="1524000"/>
                  </a:lnTo>
                  <a:lnTo>
                    <a:pt x="5344198" y="1536700"/>
                  </a:lnTo>
                  <a:lnTo>
                    <a:pt x="5342979" y="1562100"/>
                  </a:lnTo>
                  <a:lnTo>
                    <a:pt x="5342128" y="1587500"/>
                  </a:lnTo>
                  <a:lnTo>
                    <a:pt x="5341798" y="1600200"/>
                  </a:lnTo>
                  <a:lnTo>
                    <a:pt x="5338711" y="1739900"/>
                  </a:lnTo>
                  <a:lnTo>
                    <a:pt x="5337416" y="1790700"/>
                  </a:lnTo>
                  <a:lnTo>
                    <a:pt x="5336032" y="1841500"/>
                  </a:lnTo>
                  <a:lnTo>
                    <a:pt x="5334571" y="1892300"/>
                  </a:lnTo>
                  <a:lnTo>
                    <a:pt x="5333035" y="1943100"/>
                  </a:lnTo>
                  <a:lnTo>
                    <a:pt x="5331447" y="1993900"/>
                  </a:lnTo>
                  <a:lnTo>
                    <a:pt x="5329809" y="2044700"/>
                  </a:lnTo>
                  <a:lnTo>
                    <a:pt x="5328145" y="2095500"/>
                  </a:lnTo>
                  <a:lnTo>
                    <a:pt x="5324754" y="2197100"/>
                  </a:lnTo>
                  <a:lnTo>
                    <a:pt x="5322201" y="2247900"/>
                  </a:lnTo>
                  <a:lnTo>
                    <a:pt x="5317820" y="2336800"/>
                  </a:lnTo>
                  <a:lnTo>
                    <a:pt x="5315280" y="2387600"/>
                  </a:lnTo>
                  <a:lnTo>
                    <a:pt x="5312092" y="2438400"/>
                  </a:lnTo>
                  <a:lnTo>
                    <a:pt x="5309362" y="2501900"/>
                  </a:lnTo>
                  <a:lnTo>
                    <a:pt x="5307088" y="2552700"/>
                  </a:lnTo>
                  <a:lnTo>
                    <a:pt x="5305272" y="2603500"/>
                  </a:lnTo>
                  <a:lnTo>
                    <a:pt x="5303913" y="2667000"/>
                  </a:lnTo>
                  <a:lnTo>
                    <a:pt x="5303075" y="2717800"/>
                  </a:lnTo>
                  <a:lnTo>
                    <a:pt x="5301348" y="2819400"/>
                  </a:lnTo>
                  <a:lnTo>
                    <a:pt x="5300510" y="2870200"/>
                  </a:lnTo>
                  <a:lnTo>
                    <a:pt x="5299735" y="2921000"/>
                  </a:lnTo>
                  <a:lnTo>
                    <a:pt x="5299037" y="2971800"/>
                  </a:lnTo>
                  <a:lnTo>
                    <a:pt x="5298465" y="3022600"/>
                  </a:lnTo>
                  <a:lnTo>
                    <a:pt x="5298033" y="3073400"/>
                  </a:lnTo>
                  <a:lnTo>
                    <a:pt x="5297843" y="3111500"/>
                  </a:lnTo>
                  <a:lnTo>
                    <a:pt x="5297906" y="3238500"/>
                  </a:lnTo>
                  <a:lnTo>
                    <a:pt x="5298351" y="3289300"/>
                  </a:lnTo>
                  <a:lnTo>
                    <a:pt x="5299075" y="3340100"/>
                  </a:lnTo>
                  <a:lnTo>
                    <a:pt x="5300129" y="3390900"/>
                  </a:lnTo>
                  <a:lnTo>
                    <a:pt x="5301081" y="3441700"/>
                  </a:lnTo>
                  <a:lnTo>
                    <a:pt x="5301678" y="3492500"/>
                  </a:lnTo>
                  <a:lnTo>
                    <a:pt x="5301856" y="3530600"/>
                  </a:lnTo>
                  <a:lnTo>
                    <a:pt x="5301767" y="3594100"/>
                  </a:lnTo>
                  <a:lnTo>
                    <a:pt x="5301246" y="3644900"/>
                  </a:lnTo>
                  <a:lnTo>
                    <a:pt x="5300332" y="3695700"/>
                  </a:lnTo>
                  <a:lnTo>
                    <a:pt x="5299037" y="3746500"/>
                  </a:lnTo>
                  <a:lnTo>
                    <a:pt x="5297322" y="3797300"/>
                  </a:lnTo>
                  <a:lnTo>
                    <a:pt x="5295214" y="3848100"/>
                  </a:lnTo>
                  <a:lnTo>
                    <a:pt x="5292687" y="3898900"/>
                  </a:lnTo>
                  <a:lnTo>
                    <a:pt x="5289740" y="3949700"/>
                  </a:lnTo>
                  <a:lnTo>
                    <a:pt x="5286362" y="4000500"/>
                  </a:lnTo>
                  <a:lnTo>
                    <a:pt x="5282552" y="4051300"/>
                  </a:lnTo>
                  <a:lnTo>
                    <a:pt x="5278298" y="4102100"/>
                  </a:lnTo>
                  <a:lnTo>
                    <a:pt x="5273599" y="4152900"/>
                  </a:lnTo>
                  <a:lnTo>
                    <a:pt x="5271059" y="4178300"/>
                  </a:lnTo>
                  <a:lnTo>
                    <a:pt x="5266677" y="4254500"/>
                  </a:lnTo>
                  <a:lnTo>
                    <a:pt x="5264137" y="4279900"/>
                  </a:lnTo>
                  <a:lnTo>
                    <a:pt x="5261267" y="4318000"/>
                  </a:lnTo>
                  <a:lnTo>
                    <a:pt x="5258206" y="4368800"/>
                  </a:lnTo>
                  <a:lnTo>
                    <a:pt x="5254803" y="4406900"/>
                  </a:lnTo>
                  <a:lnTo>
                    <a:pt x="5250878" y="4445000"/>
                  </a:lnTo>
                  <a:lnTo>
                    <a:pt x="5243919" y="4495800"/>
                  </a:lnTo>
                  <a:lnTo>
                    <a:pt x="5235003" y="4559300"/>
                  </a:lnTo>
                  <a:lnTo>
                    <a:pt x="5225034" y="4610100"/>
                  </a:lnTo>
                  <a:lnTo>
                    <a:pt x="5214886" y="4648200"/>
                  </a:lnTo>
                  <a:lnTo>
                    <a:pt x="5199519" y="4699000"/>
                  </a:lnTo>
                  <a:lnTo>
                    <a:pt x="5158143" y="4737100"/>
                  </a:lnTo>
                  <a:lnTo>
                    <a:pt x="5135321" y="4749800"/>
                  </a:lnTo>
                  <a:lnTo>
                    <a:pt x="5087353" y="4749800"/>
                  </a:lnTo>
                  <a:lnTo>
                    <a:pt x="5038915" y="4762500"/>
                  </a:lnTo>
                  <a:lnTo>
                    <a:pt x="4940490" y="4762500"/>
                  </a:lnTo>
                  <a:lnTo>
                    <a:pt x="4890478" y="4775200"/>
                  </a:lnTo>
                  <a:lnTo>
                    <a:pt x="4788687" y="4775200"/>
                  </a:lnTo>
                  <a:lnTo>
                    <a:pt x="4736884" y="4787900"/>
                  </a:lnTo>
                  <a:lnTo>
                    <a:pt x="4631309" y="4787900"/>
                  </a:lnTo>
                  <a:lnTo>
                    <a:pt x="4577499" y="4800600"/>
                  </a:lnTo>
                  <a:lnTo>
                    <a:pt x="4411700" y="4800600"/>
                  </a:lnTo>
                  <a:lnTo>
                    <a:pt x="4354893" y="4813300"/>
                  </a:lnTo>
                  <a:lnTo>
                    <a:pt x="4254868" y="4813300"/>
                  </a:lnTo>
                  <a:lnTo>
                    <a:pt x="4204868" y="4826000"/>
                  </a:lnTo>
                  <a:lnTo>
                    <a:pt x="4154855" y="4826000"/>
                  </a:lnTo>
                  <a:lnTo>
                    <a:pt x="4104843" y="4838700"/>
                  </a:lnTo>
                  <a:lnTo>
                    <a:pt x="4074426" y="4838700"/>
                  </a:lnTo>
                  <a:lnTo>
                    <a:pt x="4012146" y="4851400"/>
                  </a:lnTo>
                  <a:lnTo>
                    <a:pt x="3965003" y="4851400"/>
                  </a:lnTo>
                  <a:lnTo>
                    <a:pt x="3948811" y="4864100"/>
                  </a:lnTo>
                  <a:lnTo>
                    <a:pt x="3849128" y="4864100"/>
                  </a:lnTo>
                  <a:lnTo>
                    <a:pt x="3826395" y="4876800"/>
                  </a:lnTo>
                  <a:lnTo>
                    <a:pt x="3790581" y="4876800"/>
                  </a:lnTo>
                  <a:lnTo>
                    <a:pt x="3718242" y="4889500"/>
                  </a:lnTo>
                  <a:lnTo>
                    <a:pt x="3682428" y="4902200"/>
                  </a:lnTo>
                  <a:lnTo>
                    <a:pt x="3642322" y="4902200"/>
                  </a:lnTo>
                  <a:lnTo>
                    <a:pt x="3601682" y="4914900"/>
                  </a:lnTo>
                  <a:lnTo>
                    <a:pt x="3560699" y="4914900"/>
                  </a:lnTo>
                  <a:lnTo>
                    <a:pt x="3519525" y="4927600"/>
                  </a:lnTo>
                  <a:lnTo>
                    <a:pt x="3502774" y="4927600"/>
                  </a:lnTo>
                  <a:lnTo>
                    <a:pt x="3469970" y="4940300"/>
                  </a:lnTo>
                  <a:lnTo>
                    <a:pt x="3453219" y="4940300"/>
                  </a:lnTo>
                  <a:lnTo>
                    <a:pt x="3397491" y="4953000"/>
                  </a:lnTo>
                  <a:lnTo>
                    <a:pt x="3341230" y="4953000"/>
                  </a:lnTo>
                  <a:lnTo>
                    <a:pt x="3284601" y="4965700"/>
                  </a:lnTo>
                  <a:lnTo>
                    <a:pt x="2909074" y="4965700"/>
                  </a:lnTo>
                  <a:lnTo>
                    <a:pt x="2856192" y="4953000"/>
                  </a:lnTo>
                  <a:lnTo>
                    <a:pt x="2506091" y="4953000"/>
                  </a:lnTo>
                  <a:lnTo>
                    <a:pt x="2506091" y="4940300"/>
                  </a:lnTo>
                  <a:lnTo>
                    <a:pt x="1725231" y="4940300"/>
                  </a:lnTo>
                  <a:lnTo>
                    <a:pt x="1677644" y="4953000"/>
                  </a:lnTo>
                  <a:lnTo>
                    <a:pt x="1630222" y="4953000"/>
                  </a:lnTo>
                  <a:lnTo>
                    <a:pt x="1582928" y="4965700"/>
                  </a:lnTo>
                  <a:lnTo>
                    <a:pt x="1535734" y="4965700"/>
                  </a:lnTo>
                  <a:lnTo>
                    <a:pt x="1488617" y="4978400"/>
                  </a:lnTo>
                  <a:lnTo>
                    <a:pt x="1441526" y="4978400"/>
                  </a:lnTo>
                  <a:lnTo>
                    <a:pt x="1399997" y="4991100"/>
                  </a:lnTo>
                  <a:lnTo>
                    <a:pt x="1357934" y="4991100"/>
                  </a:lnTo>
                  <a:lnTo>
                    <a:pt x="1272933" y="5003800"/>
                  </a:lnTo>
                  <a:lnTo>
                    <a:pt x="1238834" y="5003800"/>
                  </a:lnTo>
                  <a:lnTo>
                    <a:pt x="1184554" y="5016500"/>
                  </a:lnTo>
                  <a:lnTo>
                    <a:pt x="1129919" y="5016500"/>
                  </a:lnTo>
                  <a:lnTo>
                    <a:pt x="1075283" y="5029200"/>
                  </a:lnTo>
                  <a:lnTo>
                    <a:pt x="507657" y="5029200"/>
                  </a:lnTo>
                  <a:lnTo>
                    <a:pt x="462191" y="5016500"/>
                  </a:lnTo>
                  <a:lnTo>
                    <a:pt x="416737" y="5016500"/>
                  </a:lnTo>
                  <a:lnTo>
                    <a:pt x="325805" y="4991100"/>
                  </a:lnTo>
                  <a:lnTo>
                    <a:pt x="267741" y="4991100"/>
                  </a:lnTo>
                  <a:lnTo>
                    <a:pt x="248145" y="4978400"/>
                  </a:lnTo>
                  <a:lnTo>
                    <a:pt x="228168" y="4978400"/>
                  </a:lnTo>
                  <a:lnTo>
                    <a:pt x="194602" y="4927600"/>
                  </a:lnTo>
                  <a:lnTo>
                    <a:pt x="179946" y="4889500"/>
                  </a:lnTo>
                  <a:lnTo>
                    <a:pt x="164058" y="4838700"/>
                  </a:lnTo>
                  <a:lnTo>
                    <a:pt x="150520" y="4787900"/>
                  </a:lnTo>
                  <a:lnTo>
                    <a:pt x="139446" y="4737100"/>
                  </a:lnTo>
                  <a:lnTo>
                    <a:pt x="130911" y="4673600"/>
                  </a:lnTo>
                  <a:lnTo>
                    <a:pt x="125018" y="4622800"/>
                  </a:lnTo>
                  <a:lnTo>
                    <a:pt x="107962" y="4445000"/>
                  </a:lnTo>
                  <a:lnTo>
                    <a:pt x="103200" y="4394200"/>
                  </a:lnTo>
                  <a:lnTo>
                    <a:pt x="98602" y="4343400"/>
                  </a:lnTo>
                  <a:lnTo>
                    <a:pt x="94107" y="4292600"/>
                  </a:lnTo>
                  <a:lnTo>
                    <a:pt x="89636" y="4241800"/>
                  </a:lnTo>
                  <a:lnTo>
                    <a:pt x="85128" y="4191000"/>
                  </a:lnTo>
                  <a:lnTo>
                    <a:pt x="80530" y="4152900"/>
                  </a:lnTo>
                  <a:lnTo>
                    <a:pt x="75768" y="4102100"/>
                  </a:lnTo>
                  <a:lnTo>
                    <a:pt x="71120" y="4051300"/>
                  </a:lnTo>
                  <a:lnTo>
                    <a:pt x="66814" y="4000500"/>
                  </a:lnTo>
                  <a:lnTo>
                    <a:pt x="62826" y="3949700"/>
                  </a:lnTo>
                  <a:lnTo>
                    <a:pt x="59169" y="3898900"/>
                  </a:lnTo>
                  <a:lnTo>
                    <a:pt x="55816" y="3848100"/>
                  </a:lnTo>
                  <a:lnTo>
                    <a:pt x="52781" y="3797300"/>
                  </a:lnTo>
                  <a:lnTo>
                    <a:pt x="50050" y="3746500"/>
                  </a:lnTo>
                  <a:lnTo>
                    <a:pt x="47612" y="3695700"/>
                  </a:lnTo>
                  <a:lnTo>
                    <a:pt x="45478" y="3644900"/>
                  </a:lnTo>
                  <a:lnTo>
                    <a:pt x="43637" y="3581400"/>
                  </a:lnTo>
                  <a:lnTo>
                    <a:pt x="42075" y="3530600"/>
                  </a:lnTo>
                  <a:lnTo>
                    <a:pt x="40779" y="3479800"/>
                  </a:lnTo>
                  <a:lnTo>
                    <a:pt x="39776" y="3416300"/>
                  </a:lnTo>
                  <a:lnTo>
                    <a:pt x="39268" y="3365500"/>
                  </a:lnTo>
                  <a:lnTo>
                    <a:pt x="38887" y="3314700"/>
                  </a:lnTo>
                  <a:lnTo>
                    <a:pt x="38633" y="3263900"/>
                  </a:lnTo>
                  <a:lnTo>
                    <a:pt x="38595" y="3162300"/>
                  </a:lnTo>
                  <a:lnTo>
                    <a:pt x="38823" y="3111500"/>
                  </a:lnTo>
                  <a:lnTo>
                    <a:pt x="39230" y="3060700"/>
                  </a:lnTo>
                  <a:lnTo>
                    <a:pt x="39839" y="3009900"/>
                  </a:lnTo>
                  <a:lnTo>
                    <a:pt x="40640" y="2946400"/>
                  </a:lnTo>
                  <a:lnTo>
                    <a:pt x="41668" y="2895600"/>
                  </a:lnTo>
                  <a:lnTo>
                    <a:pt x="42595" y="2844800"/>
                  </a:lnTo>
                  <a:lnTo>
                    <a:pt x="43713" y="2794000"/>
                  </a:lnTo>
                  <a:lnTo>
                    <a:pt x="44996" y="2743200"/>
                  </a:lnTo>
                  <a:lnTo>
                    <a:pt x="46418" y="2692400"/>
                  </a:lnTo>
                  <a:lnTo>
                    <a:pt x="47942" y="2654300"/>
                  </a:lnTo>
                  <a:lnTo>
                    <a:pt x="49517" y="2603500"/>
                  </a:lnTo>
                  <a:lnTo>
                    <a:pt x="51142" y="2552700"/>
                  </a:lnTo>
                  <a:lnTo>
                    <a:pt x="53022" y="2501900"/>
                  </a:lnTo>
                  <a:lnTo>
                    <a:pt x="54864" y="2438400"/>
                  </a:lnTo>
                  <a:lnTo>
                    <a:pt x="56591" y="2387600"/>
                  </a:lnTo>
                  <a:lnTo>
                    <a:pt x="58153" y="2336800"/>
                  </a:lnTo>
                  <a:lnTo>
                    <a:pt x="59512" y="2286000"/>
                  </a:lnTo>
                  <a:lnTo>
                    <a:pt x="60617" y="2235200"/>
                  </a:lnTo>
                  <a:lnTo>
                    <a:pt x="61861" y="2184400"/>
                  </a:lnTo>
                  <a:lnTo>
                    <a:pt x="62801" y="2120900"/>
                  </a:lnTo>
                  <a:lnTo>
                    <a:pt x="63474" y="2070100"/>
                  </a:lnTo>
                  <a:lnTo>
                    <a:pt x="63931" y="2019300"/>
                  </a:lnTo>
                  <a:lnTo>
                    <a:pt x="64198" y="1968500"/>
                  </a:lnTo>
                  <a:lnTo>
                    <a:pt x="64338" y="1917700"/>
                  </a:lnTo>
                  <a:lnTo>
                    <a:pt x="64401" y="1739900"/>
                  </a:lnTo>
                  <a:lnTo>
                    <a:pt x="64909" y="1689100"/>
                  </a:lnTo>
                  <a:lnTo>
                    <a:pt x="66357" y="1638300"/>
                  </a:lnTo>
                  <a:lnTo>
                    <a:pt x="68592" y="1587500"/>
                  </a:lnTo>
                  <a:lnTo>
                    <a:pt x="71501" y="1536700"/>
                  </a:lnTo>
                  <a:lnTo>
                    <a:pt x="74942" y="1485900"/>
                  </a:lnTo>
                  <a:lnTo>
                    <a:pt x="78790" y="1435100"/>
                  </a:lnTo>
                  <a:lnTo>
                    <a:pt x="82892" y="1384300"/>
                  </a:lnTo>
                  <a:lnTo>
                    <a:pt x="87134" y="1333500"/>
                  </a:lnTo>
                  <a:lnTo>
                    <a:pt x="89674" y="1295400"/>
                  </a:lnTo>
                  <a:lnTo>
                    <a:pt x="94056" y="1231900"/>
                  </a:lnTo>
                  <a:lnTo>
                    <a:pt x="96608" y="1193800"/>
                  </a:lnTo>
                  <a:lnTo>
                    <a:pt x="101295" y="1143000"/>
                  </a:lnTo>
                  <a:lnTo>
                    <a:pt x="106807" y="1079500"/>
                  </a:lnTo>
                  <a:lnTo>
                    <a:pt x="113055" y="1028700"/>
                  </a:lnTo>
                  <a:lnTo>
                    <a:pt x="119989" y="977900"/>
                  </a:lnTo>
                  <a:lnTo>
                    <a:pt x="127508" y="914400"/>
                  </a:lnTo>
                  <a:lnTo>
                    <a:pt x="135559" y="863600"/>
                  </a:lnTo>
                  <a:lnTo>
                    <a:pt x="144068" y="812800"/>
                  </a:lnTo>
                  <a:lnTo>
                    <a:pt x="152958" y="762000"/>
                  </a:lnTo>
                  <a:lnTo>
                    <a:pt x="162153" y="711200"/>
                  </a:lnTo>
                  <a:lnTo>
                    <a:pt x="171602" y="660400"/>
                  </a:lnTo>
                  <a:lnTo>
                    <a:pt x="181203" y="609600"/>
                  </a:lnTo>
                  <a:lnTo>
                    <a:pt x="190906" y="571500"/>
                  </a:lnTo>
                  <a:lnTo>
                    <a:pt x="200621" y="520700"/>
                  </a:lnTo>
                  <a:lnTo>
                    <a:pt x="210299" y="482600"/>
                  </a:lnTo>
                  <a:lnTo>
                    <a:pt x="219849" y="431800"/>
                  </a:lnTo>
                  <a:lnTo>
                    <a:pt x="229196" y="393700"/>
                  </a:lnTo>
                  <a:lnTo>
                    <a:pt x="243560" y="342900"/>
                  </a:lnTo>
                  <a:lnTo>
                    <a:pt x="261645" y="304800"/>
                  </a:lnTo>
                  <a:lnTo>
                    <a:pt x="312547" y="266700"/>
                  </a:lnTo>
                  <a:lnTo>
                    <a:pt x="358444" y="254000"/>
                  </a:lnTo>
                  <a:lnTo>
                    <a:pt x="405168" y="228600"/>
                  </a:lnTo>
                  <a:lnTo>
                    <a:pt x="500697" y="203200"/>
                  </a:lnTo>
                  <a:lnTo>
                    <a:pt x="549325" y="203200"/>
                  </a:lnTo>
                  <a:lnTo>
                    <a:pt x="767168" y="152400"/>
                  </a:lnTo>
                  <a:lnTo>
                    <a:pt x="911110" y="114300"/>
                  </a:lnTo>
                  <a:lnTo>
                    <a:pt x="960018" y="114300"/>
                  </a:lnTo>
                  <a:lnTo>
                    <a:pt x="1009230" y="101600"/>
                  </a:lnTo>
                  <a:lnTo>
                    <a:pt x="1221498" y="101600"/>
                  </a:lnTo>
                  <a:lnTo>
                    <a:pt x="1270952" y="114300"/>
                  </a:lnTo>
                  <a:lnTo>
                    <a:pt x="1523923" y="114300"/>
                  </a:lnTo>
                  <a:lnTo>
                    <a:pt x="1575384" y="127000"/>
                  </a:lnTo>
                  <a:lnTo>
                    <a:pt x="1678825" y="127000"/>
                  </a:lnTo>
                  <a:lnTo>
                    <a:pt x="1782699" y="139700"/>
                  </a:lnTo>
                  <a:lnTo>
                    <a:pt x="1926450" y="139700"/>
                  </a:lnTo>
                  <a:lnTo>
                    <a:pt x="1966239" y="152400"/>
                  </a:lnTo>
                  <a:lnTo>
                    <a:pt x="2006015" y="152400"/>
                  </a:lnTo>
                  <a:lnTo>
                    <a:pt x="2045792" y="165100"/>
                  </a:lnTo>
                  <a:lnTo>
                    <a:pt x="2099779" y="165100"/>
                  </a:lnTo>
                  <a:lnTo>
                    <a:pt x="2153767" y="177800"/>
                  </a:lnTo>
                  <a:lnTo>
                    <a:pt x="3049244" y="177800"/>
                  </a:lnTo>
                  <a:lnTo>
                    <a:pt x="3106763" y="165100"/>
                  </a:lnTo>
                  <a:lnTo>
                    <a:pt x="3435921" y="165100"/>
                  </a:lnTo>
                  <a:lnTo>
                    <a:pt x="3487801" y="152400"/>
                  </a:lnTo>
                  <a:lnTo>
                    <a:pt x="3590480" y="152400"/>
                  </a:lnTo>
                  <a:lnTo>
                    <a:pt x="3641191" y="139700"/>
                  </a:lnTo>
                  <a:lnTo>
                    <a:pt x="3741153" y="139700"/>
                  </a:lnTo>
                  <a:lnTo>
                    <a:pt x="3782974" y="127000"/>
                  </a:lnTo>
                  <a:lnTo>
                    <a:pt x="3825925" y="127000"/>
                  </a:lnTo>
                  <a:lnTo>
                    <a:pt x="3870426" y="114300"/>
                  </a:lnTo>
                  <a:lnTo>
                    <a:pt x="3916921" y="114300"/>
                  </a:lnTo>
                  <a:lnTo>
                    <a:pt x="3965841" y="101600"/>
                  </a:lnTo>
                  <a:lnTo>
                    <a:pt x="4017607" y="101600"/>
                  </a:lnTo>
                  <a:lnTo>
                    <a:pt x="4072648" y="88900"/>
                  </a:lnTo>
                  <a:lnTo>
                    <a:pt x="4122674" y="76200"/>
                  </a:lnTo>
                  <a:lnTo>
                    <a:pt x="4172813" y="76200"/>
                  </a:lnTo>
                  <a:lnTo>
                    <a:pt x="4223182" y="63500"/>
                  </a:lnTo>
                  <a:lnTo>
                    <a:pt x="4429201" y="63500"/>
                  </a:lnTo>
                  <a:lnTo>
                    <a:pt x="4482414" y="50800"/>
                  </a:lnTo>
                  <a:lnTo>
                    <a:pt x="4871288" y="50800"/>
                  </a:lnTo>
                  <a:lnTo>
                    <a:pt x="4923371" y="38100"/>
                  </a:lnTo>
                  <a:lnTo>
                    <a:pt x="4975415" y="38100"/>
                  </a:lnTo>
                  <a:lnTo>
                    <a:pt x="5027346" y="25400"/>
                  </a:lnTo>
                  <a:lnTo>
                    <a:pt x="5084623" y="25400"/>
                  </a:lnTo>
                  <a:lnTo>
                    <a:pt x="5103126" y="38100"/>
                  </a:lnTo>
                  <a:lnTo>
                    <a:pt x="5129644" y="50800"/>
                  </a:lnTo>
                  <a:lnTo>
                    <a:pt x="5169179" y="114300"/>
                  </a:lnTo>
                  <a:lnTo>
                    <a:pt x="5180787" y="152400"/>
                  </a:lnTo>
                  <a:lnTo>
                    <a:pt x="5191912" y="215900"/>
                  </a:lnTo>
                  <a:lnTo>
                    <a:pt x="5197030" y="241300"/>
                  </a:lnTo>
                  <a:lnTo>
                    <a:pt x="5201628" y="266700"/>
                  </a:lnTo>
                  <a:lnTo>
                    <a:pt x="5205590" y="292100"/>
                  </a:lnTo>
                  <a:lnTo>
                    <a:pt x="5212816" y="342900"/>
                  </a:lnTo>
                  <a:lnTo>
                    <a:pt x="5216779" y="355600"/>
                  </a:lnTo>
                  <a:lnTo>
                    <a:pt x="5245189" y="508000"/>
                  </a:lnTo>
                  <a:lnTo>
                    <a:pt x="5264416" y="596900"/>
                  </a:lnTo>
                  <a:lnTo>
                    <a:pt x="5273840" y="647700"/>
                  </a:lnTo>
                  <a:lnTo>
                    <a:pt x="5282793" y="698500"/>
                  </a:lnTo>
                  <a:lnTo>
                    <a:pt x="5291010" y="749300"/>
                  </a:lnTo>
                  <a:lnTo>
                    <a:pt x="5298224" y="800100"/>
                  </a:lnTo>
                  <a:lnTo>
                    <a:pt x="5304307" y="850900"/>
                  </a:lnTo>
                  <a:lnTo>
                    <a:pt x="5310086" y="901700"/>
                  </a:lnTo>
                  <a:lnTo>
                    <a:pt x="5315547" y="939800"/>
                  </a:lnTo>
                  <a:lnTo>
                    <a:pt x="5320754" y="990600"/>
                  </a:lnTo>
                  <a:lnTo>
                    <a:pt x="5325694" y="1041400"/>
                  </a:lnTo>
                  <a:lnTo>
                    <a:pt x="5330418" y="1092200"/>
                  </a:lnTo>
                  <a:lnTo>
                    <a:pt x="5334927" y="1155700"/>
                  </a:lnTo>
                  <a:lnTo>
                    <a:pt x="5339270" y="1206500"/>
                  </a:lnTo>
                  <a:lnTo>
                    <a:pt x="5343436" y="1257300"/>
                  </a:lnTo>
                  <a:lnTo>
                    <a:pt x="5347474" y="1320800"/>
                  </a:lnTo>
                  <a:lnTo>
                    <a:pt x="5349316" y="1371600"/>
                  </a:lnTo>
                  <a:lnTo>
                    <a:pt x="5349379" y="1422400"/>
                  </a:lnTo>
                  <a:lnTo>
                    <a:pt x="5349379" y="896010"/>
                  </a:lnTo>
                  <a:lnTo>
                    <a:pt x="5344147" y="850900"/>
                  </a:lnTo>
                  <a:lnTo>
                    <a:pt x="5338013" y="812800"/>
                  </a:lnTo>
                  <a:lnTo>
                    <a:pt x="5330787" y="762000"/>
                  </a:lnTo>
                  <a:lnTo>
                    <a:pt x="5322570" y="711200"/>
                  </a:lnTo>
                  <a:lnTo>
                    <a:pt x="5313616" y="660400"/>
                  </a:lnTo>
                  <a:lnTo>
                    <a:pt x="5304193" y="609600"/>
                  </a:lnTo>
                  <a:lnTo>
                    <a:pt x="5284965" y="508000"/>
                  </a:lnTo>
                  <a:lnTo>
                    <a:pt x="5263654" y="393700"/>
                  </a:lnTo>
                  <a:lnTo>
                    <a:pt x="5256555" y="368300"/>
                  </a:lnTo>
                  <a:lnTo>
                    <a:pt x="5252593" y="342900"/>
                  </a:lnTo>
                  <a:lnTo>
                    <a:pt x="5245366" y="292100"/>
                  </a:lnTo>
                  <a:lnTo>
                    <a:pt x="5241404" y="279400"/>
                  </a:lnTo>
                  <a:lnTo>
                    <a:pt x="5236807" y="241300"/>
                  </a:lnTo>
                  <a:lnTo>
                    <a:pt x="5231689" y="215900"/>
                  </a:lnTo>
                  <a:lnTo>
                    <a:pt x="5226215" y="190500"/>
                  </a:lnTo>
                  <a:lnTo>
                    <a:pt x="5220563" y="152400"/>
                  </a:lnTo>
                  <a:lnTo>
                    <a:pt x="5205374" y="101600"/>
                  </a:lnTo>
                  <a:lnTo>
                    <a:pt x="5182921" y="63500"/>
                  </a:lnTo>
                  <a:lnTo>
                    <a:pt x="5153698" y="25400"/>
                  </a:lnTo>
                  <a:lnTo>
                    <a:pt x="5118278" y="12700"/>
                  </a:lnTo>
                  <a:lnTo>
                    <a:pt x="5094922" y="0"/>
                  </a:lnTo>
                  <a:lnTo>
                    <a:pt x="4971072" y="0"/>
                  </a:lnTo>
                  <a:lnTo>
                    <a:pt x="4920208" y="12700"/>
                  </a:lnTo>
                  <a:lnTo>
                    <a:pt x="4869167" y="12700"/>
                  </a:lnTo>
                  <a:lnTo>
                    <a:pt x="4818037" y="25400"/>
                  </a:lnTo>
                  <a:lnTo>
                    <a:pt x="4324108" y="25400"/>
                  </a:lnTo>
                  <a:lnTo>
                    <a:pt x="4272369" y="38100"/>
                  </a:lnTo>
                  <a:lnTo>
                    <a:pt x="4170159" y="38100"/>
                  </a:lnTo>
                  <a:lnTo>
                    <a:pt x="4068851" y="63500"/>
                  </a:lnTo>
                  <a:lnTo>
                    <a:pt x="4013924" y="63500"/>
                  </a:lnTo>
                  <a:lnTo>
                    <a:pt x="3962425" y="76200"/>
                  </a:lnTo>
                  <a:lnTo>
                    <a:pt x="3913886" y="88900"/>
                  </a:lnTo>
                  <a:lnTo>
                    <a:pt x="3823652" y="88900"/>
                  </a:lnTo>
                  <a:lnTo>
                    <a:pt x="3780967" y="101600"/>
                  </a:lnTo>
                  <a:lnTo>
                    <a:pt x="3739261" y="101600"/>
                  </a:lnTo>
                  <a:lnTo>
                    <a:pt x="3690048" y="114300"/>
                  </a:lnTo>
                  <a:lnTo>
                    <a:pt x="3589883" y="114300"/>
                  </a:lnTo>
                  <a:lnTo>
                    <a:pt x="3539045" y="127000"/>
                  </a:lnTo>
                  <a:lnTo>
                    <a:pt x="3384346" y="127000"/>
                  </a:lnTo>
                  <a:lnTo>
                    <a:pt x="3332276" y="139700"/>
                  </a:lnTo>
                  <a:lnTo>
                    <a:pt x="2886532" y="139700"/>
                  </a:lnTo>
                  <a:lnTo>
                    <a:pt x="2833941" y="152400"/>
                  </a:lnTo>
                  <a:lnTo>
                    <a:pt x="2212670" y="152400"/>
                  </a:lnTo>
                  <a:lnTo>
                    <a:pt x="2159444" y="139700"/>
                  </a:lnTo>
                  <a:lnTo>
                    <a:pt x="2106231" y="139700"/>
                  </a:lnTo>
                  <a:lnTo>
                    <a:pt x="2053374" y="127000"/>
                  </a:lnTo>
                  <a:lnTo>
                    <a:pt x="2013267" y="127000"/>
                  </a:lnTo>
                  <a:lnTo>
                    <a:pt x="1972627" y="114300"/>
                  </a:lnTo>
                  <a:lnTo>
                    <a:pt x="1931631" y="114300"/>
                  </a:lnTo>
                  <a:lnTo>
                    <a:pt x="1890458" y="101600"/>
                  </a:lnTo>
                  <a:lnTo>
                    <a:pt x="1734515" y="101600"/>
                  </a:lnTo>
                  <a:lnTo>
                    <a:pt x="1682610" y="88900"/>
                  </a:lnTo>
                  <a:lnTo>
                    <a:pt x="1527708" y="88900"/>
                  </a:lnTo>
                  <a:lnTo>
                    <a:pt x="1476489" y="76200"/>
                  </a:lnTo>
                  <a:lnTo>
                    <a:pt x="1225296" y="76200"/>
                  </a:lnTo>
                  <a:lnTo>
                    <a:pt x="1176324" y="63500"/>
                  </a:lnTo>
                  <a:lnTo>
                    <a:pt x="1018336" y="63500"/>
                  </a:lnTo>
                  <a:lnTo>
                    <a:pt x="965835" y="76200"/>
                  </a:lnTo>
                  <a:lnTo>
                    <a:pt x="913587" y="76200"/>
                  </a:lnTo>
                  <a:lnTo>
                    <a:pt x="494830" y="177800"/>
                  </a:lnTo>
                  <a:lnTo>
                    <a:pt x="444944" y="177800"/>
                  </a:lnTo>
                  <a:lnTo>
                    <a:pt x="395795" y="190500"/>
                  </a:lnTo>
                  <a:lnTo>
                    <a:pt x="347268" y="215900"/>
                  </a:lnTo>
                  <a:lnTo>
                    <a:pt x="299288" y="228600"/>
                  </a:lnTo>
                  <a:lnTo>
                    <a:pt x="263271" y="254000"/>
                  </a:lnTo>
                  <a:lnTo>
                    <a:pt x="234175" y="279400"/>
                  </a:lnTo>
                  <a:lnTo>
                    <a:pt x="211112" y="330200"/>
                  </a:lnTo>
                  <a:lnTo>
                    <a:pt x="193205" y="381000"/>
                  </a:lnTo>
                  <a:lnTo>
                    <a:pt x="183515" y="419100"/>
                  </a:lnTo>
                  <a:lnTo>
                    <a:pt x="173685" y="469900"/>
                  </a:lnTo>
                  <a:lnTo>
                    <a:pt x="163753" y="508000"/>
                  </a:lnTo>
                  <a:lnTo>
                    <a:pt x="153809" y="558800"/>
                  </a:lnTo>
                  <a:lnTo>
                    <a:pt x="143929" y="609600"/>
                  </a:lnTo>
                  <a:lnTo>
                    <a:pt x="134175" y="647700"/>
                  </a:lnTo>
                  <a:lnTo>
                    <a:pt x="124612" y="698500"/>
                  </a:lnTo>
                  <a:lnTo>
                    <a:pt x="115303" y="749300"/>
                  </a:lnTo>
                  <a:lnTo>
                    <a:pt x="106337" y="800100"/>
                  </a:lnTo>
                  <a:lnTo>
                    <a:pt x="97777" y="863600"/>
                  </a:lnTo>
                  <a:lnTo>
                    <a:pt x="89687" y="914400"/>
                  </a:lnTo>
                  <a:lnTo>
                    <a:pt x="82130" y="965200"/>
                  </a:lnTo>
                  <a:lnTo>
                    <a:pt x="75184" y="1028700"/>
                  </a:lnTo>
                  <a:lnTo>
                    <a:pt x="68922" y="1079500"/>
                  </a:lnTo>
                  <a:lnTo>
                    <a:pt x="63411" y="1143000"/>
                  </a:lnTo>
                  <a:lnTo>
                    <a:pt x="58712" y="1193800"/>
                  </a:lnTo>
                  <a:lnTo>
                    <a:pt x="56972" y="1231900"/>
                  </a:lnTo>
                  <a:lnTo>
                    <a:pt x="54698" y="1257300"/>
                  </a:lnTo>
                  <a:lnTo>
                    <a:pt x="52057" y="1295400"/>
                  </a:lnTo>
                  <a:lnTo>
                    <a:pt x="49250" y="1320800"/>
                  </a:lnTo>
                  <a:lnTo>
                    <a:pt x="45008" y="1371600"/>
                  </a:lnTo>
                  <a:lnTo>
                    <a:pt x="40894" y="1422400"/>
                  </a:lnTo>
                  <a:lnTo>
                    <a:pt x="37058" y="1485900"/>
                  </a:lnTo>
                  <a:lnTo>
                    <a:pt x="33616" y="1536700"/>
                  </a:lnTo>
                  <a:lnTo>
                    <a:pt x="30708" y="1587500"/>
                  </a:lnTo>
                  <a:lnTo>
                    <a:pt x="28473" y="1638300"/>
                  </a:lnTo>
                  <a:lnTo>
                    <a:pt x="27025" y="1689100"/>
                  </a:lnTo>
                  <a:lnTo>
                    <a:pt x="26517" y="1739900"/>
                  </a:lnTo>
                  <a:lnTo>
                    <a:pt x="26428" y="1866900"/>
                  </a:lnTo>
                  <a:lnTo>
                    <a:pt x="26187" y="1917700"/>
                  </a:lnTo>
                  <a:lnTo>
                    <a:pt x="25819" y="1968500"/>
                  </a:lnTo>
                  <a:lnTo>
                    <a:pt x="25336" y="2019300"/>
                  </a:lnTo>
                  <a:lnTo>
                    <a:pt x="24752" y="2070100"/>
                  </a:lnTo>
                  <a:lnTo>
                    <a:pt x="24117" y="2133600"/>
                  </a:lnTo>
                  <a:lnTo>
                    <a:pt x="22733" y="2235200"/>
                  </a:lnTo>
                  <a:lnTo>
                    <a:pt x="20967" y="2286000"/>
                  </a:lnTo>
                  <a:lnTo>
                    <a:pt x="19431" y="2336800"/>
                  </a:lnTo>
                  <a:lnTo>
                    <a:pt x="16548" y="2451100"/>
                  </a:lnTo>
                  <a:lnTo>
                    <a:pt x="15011" y="2501900"/>
                  </a:lnTo>
                  <a:lnTo>
                    <a:pt x="11633" y="2603500"/>
                  </a:lnTo>
                  <a:lnTo>
                    <a:pt x="10058" y="2654300"/>
                  </a:lnTo>
                  <a:lnTo>
                    <a:pt x="8534" y="2692400"/>
                  </a:lnTo>
                  <a:lnTo>
                    <a:pt x="7112" y="2743200"/>
                  </a:lnTo>
                  <a:lnTo>
                    <a:pt x="5829" y="2794000"/>
                  </a:lnTo>
                  <a:lnTo>
                    <a:pt x="4711" y="2844800"/>
                  </a:lnTo>
                  <a:lnTo>
                    <a:pt x="2755" y="2946400"/>
                  </a:lnTo>
                  <a:lnTo>
                    <a:pt x="1295" y="3060700"/>
                  </a:lnTo>
                  <a:lnTo>
                    <a:pt x="812" y="3111500"/>
                  </a:lnTo>
                  <a:lnTo>
                    <a:pt x="469" y="3162300"/>
                  </a:lnTo>
                  <a:lnTo>
                    <a:pt x="241" y="3213100"/>
                  </a:lnTo>
                  <a:lnTo>
                    <a:pt x="63" y="3289300"/>
                  </a:lnTo>
                  <a:lnTo>
                    <a:pt x="0" y="3416300"/>
                  </a:lnTo>
                  <a:lnTo>
                    <a:pt x="1003" y="3479800"/>
                  </a:lnTo>
                  <a:lnTo>
                    <a:pt x="2298" y="3530600"/>
                  </a:lnTo>
                  <a:lnTo>
                    <a:pt x="3873" y="3594100"/>
                  </a:lnTo>
                  <a:lnTo>
                    <a:pt x="5753" y="3644900"/>
                  </a:lnTo>
                  <a:lnTo>
                    <a:pt x="7950" y="3695700"/>
                  </a:lnTo>
                  <a:lnTo>
                    <a:pt x="10452" y="3746500"/>
                  </a:lnTo>
                  <a:lnTo>
                    <a:pt x="13296" y="3797300"/>
                  </a:lnTo>
                  <a:lnTo>
                    <a:pt x="16484" y="3848100"/>
                  </a:lnTo>
                  <a:lnTo>
                    <a:pt x="20015" y="3898900"/>
                  </a:lnTo>
                  <a:lnTo>
                    <a:pt x="23914" y="3949700"/>
                  </a:lnTo>
                  <a:lnTo>
                    <a:pt x="28181" y="4000500"/>
                  </a:lnTo>
                  <a:lnTo>
                    <a:pt x="32829" y="4051300"/>
                  </a:lnTo>
                  <a:lnTo>
                    <a:pt x="37884" y="4102100"/>
                  </a:lnTo>
                  <a:lnTo>
                    <a:pt x="42748" y="4152900"/>
                  </a:lnTo>
                  <a:lnTo>
                    <a:pt x="47574" y="4203700"/>
                  </a:lnTo>
                  <a:lnTo>
                    <a:pt x="52349" y="4241800"/>
                  </a:lnTo>
                  <a:lnTo>
                    <a:pt x="57010" y="4292600"/>
                  </a:lnTo>
                  <a:lnTo>
                    <a:pt x="61544" y="4343400"/>
                  </a:lnTo>
                  <a:lnTo>
                    <a:pt x="65913" y="4394200"/>
                  </a:lnTo>
                  <a:lnTo>
                    <a:pt x="70078" y="4445000"/>
                  </a:lnTo>
                  <a:lnTo>
                    <a:pt x="74345" y="4483100"/>
                  </a:lnTo>
                  <a:lnTo>
                    <a:pt x="82867" y="4584700"/>
                  </a:lnTo>
                  <a:lnTo>
                    <a:pt x="87134" y="4622800"/>
                  </a:lnTo>
                  <a:lnTo>
                    <a:pt x="91871" y="4673600"/>
                  </a:lnTo>
                  <a:lnTo>
                    <a:pt x="98501" y="4724400"/>
                  </a:lnTo>
                  <a:lnTo>
                    <a:pt x="107022" y="4775200"/>
                  </a:lnTo>
                  <a:lnTo>
                    <a:pt x="117436" y="4813300"/>
                  </a:lnTo>
                  <a:lnTo>
                    <a:pt x="129755" y="4864100"/>
                  </a:lnTo>
                  <a:lnTo>
                    <a:pt x="143954" y="4902200"/>
                  </a:lnTo>
                  <a:lnTo>
                    <a:pt x="157746" y="4940300"/>
                  </a:lnTo>
                  <a:lnTo>
                    <a:pt x="177584" y="4978400"/>
                  </a:lnTo>
                  <a:lnTo>
                    <a:pt x="205232" y="5003800"/>
                  </a:lnTo>
                  <a:lnTo>
                    <a:pt x="242455" y="5016500"/>
                  </a:lnTo>
                  <a:lnTo>
                    <a:pt x="261226" y="5029200"/>
                  </a:lnTo>
                  <a:lnTo>
                    <a:pt x="299466" y="5029200"/>
                  </a:lnTo>
                  <a:lnTo>
                    <a:pt x="318236" y="5041900"/>
                  </a:lnTo>
                  <a:lnTo>
                    <a:pt x="364312" y="5041900"/>
                  </a:lnTo>
                  <a:lnTo>
                    <a:pt x="411289" y="5054600"/>
                  </a:lnTo>
                  <a:lnTo>
                    <a:pt x="458609" y="5054600"/>
                  </a:lnTo>
                  <a:lnTo>
                    <a:pt x="505764" y="5067300"/>
                  </a:lnTo>
                  <a:lnTo>
                    <a:pt x="1080198" y="5067300"/>
                  </a:lnTo>
                  <a:lnTo>
                    <a:pt x="1135595" y="5054600"/>
                  </a:lnTo>
                  <a:lnTo>
                    <a:pt x="1191006" y="5054600"/>
                  </a:lnTo>
                  <a:lnTo>
                    <a:pt x="1246416" y="5041900"/>
                  </a:lnTo>
                  <a:lnTo>
                    <a:pt x="1322298" y="5041900"/>
                  </a:lnTo>
                  <a:lnTo>
                    <a:pt x="1364805" y="5029200"/>
                  </a:lnTo>
                  <a:lnTo>
                    <a:pt x="1407312" y="5029200"/>
                  </a:lnTo>
                  <a:lnTo>
                    <a:pt x="1449095" y="5016500"/>
                  </a:lnTo>
                  <a:lnTo>
                    <a:pt x="1495488" y="5016500"/>
                  </a:lnTo>
                  <a:lnTo>
                    <a:pt x="1542072" y="5003800"/>
                  </a:lnTo>
                  <a:lnTo>
                    <a:pt x="1588820" y="5003800"/>
                  </a:lnTo>
                  <a:lnTo>
                    <a:pt x="1635696" y="4991100"/>
                  </a:lnTo>
                  <a:lnTo>
                    <a:pt x="1729727" y="4991100"/>
                  </a:lnTo>
                  <a:lnTo>
                    <a:pt x="1776806" y="4978400"/>
                  </a:lnTo>
                  <a:lnTo>
                    <a:pt x="2470099" y="4978400"/>
                  </a:lnTo>
                  <a:lnTo>
                    <a:pt x="2470099" y="4991100"/>
                  </a:lnTo>
                  <a:lnTo>
                    <a:pt x="2701201" y="4991100"/>
                  </a:lnTo>
                  <a:lnTo>
                    <a:pt x="2753131" y="5003800"/>
                  </a:lnTo>
                  <a:lnTo>
                    <a:pt x="3322777" y="5003800"/>
                  </a:lnTo>
                  <a:lnTo>
                    <a:pt x="3369081" y="4991100"/>
                  </a:lnTo>
                  <a:lnTo>
                    <a:pt x="3415131" y="4991100"/>
                  </a:lnTo>
                  <a:lnTo>
                    <a:pt x="3460800" y="4978400"/>
                  </a:lnTo>
                  <a:lnTo>
                    <a:pt x="3527094" y="4965700"/>
                  </a:lnTo>
                  <a:lnTo>
                    <a:pt x="3568268" y="4965700"/>
                  </a:lnTo>
                  <a:lnTo>
                    <a:pt x="3609263" y="4953000"/>
                  </a:lnTo>
                  <a:lnTo>
                    <a:pt x="3649903" y="4953000"/>
                  </a:lnTo>
                  <a:lnTo>
                    <a:pt x="3690010" y="4940300"/>
                  </a:lnTo>
                  <a:lnTo>
                    <a:pt x="3725824" y="4940300"/>
                  </a:lnTo>
                  <a:lnTo>
                    <a:pt x="3798151" y="4927600"/>
                  </a:lnTo>
                  <a:lnTo>
                    <a:pt x="3833965" y="4914900"/>
                  </a:lnTo>
                  <a:lnTo>
                    <a:pt x="3879189" y="4914900"/>
                  </a:lnTo>
                  <a:lnTo>
                    <a:pt x="3901363" y="4902200"/>
                  </a:lnTo>
                  <a:lnTo>
                    <a:pt x="3987406" y="4902200"/>
                  </a:lnTo>
                  <a:lnTo>
                    <a:pt x="4018623" y="4889500"/>
                  </a:lnTo>
                  <a:lnTo>
                    <a:pt x="4080370" y="4889500"/>
                  </a:lnTo>
                  <a:lnTo>
                    <a:pt x="4110532" y="4876800"/>
                  </a:lnTo>
                  <a:lnTo>
                    <a:pt x="4159415" y="4876800"/>
                  </a:lnTo>
                  <a:lnTo>
                    <a:pt x="4208399" y="4864100"/>
                  </a:lnTo>
                  <a:lnTo>
                    <a:pt x="4257548" y="4864100"/>
                  </a:lnTo>
                  <a:lnTo>
                    <a:pt x="4306989" y="4851400"/>
                  </a:lnTo>
                  <a:lnTo>
                    <a:pt x="4470273" y="4851400"/>
                  </a:lnTo>
                  <a:lnTo>
                    <a:pt x="4525797" y="4838700"/>
                  </a:lnTo>
                  <a:lnTo>
                    <a:pt x="4687811" y="4838700"/>
                  </a:lnTo>
                  <a:lnTo>
                    <a:pt x="4740376" y="4826000"/>
                  </a:lnTo>
                  <a:lnTo>
                    <a:pt x="4843551" y="4826000"/>
                  </a:lnTo>
                  <a:lnTo>
                    <a:pt x="4894186" y="4813300"/>
                  </a:lnTo>
                  <a:lnTo>
                    <a:pt x="4993741" y="4813300"/>
                  </a:lnTo>
                  <a:lnTo>
                    <a:pt x="5042700" y="4800600"/>
                  </a:lnTo>
                  <a:lnTo>
                    <a:pt x="5091138" y="4800600"/>
                  </a:lnTo>
                  <a:lnTo>
                    <a:pt x="5139106" y="4787900"/>
                  </a:lnTo>
                  <a:lnTo>
                    <a:pt x="5178945" y="4775200"/>
                  </a:lnTo>
                  <a:lnTo>
                    <a:pt x="5210619" y="4749800"/>
                  </a:lnTo>
                  <a:lnTo>
                    <a:pt x="5250866" y="4673600"/>
                  </a:lnTo>
                  <a:lnTo>
                    <a:pt x="5262118" y="4622800"/>
                  </a:lnTo>
                  <a:lnTo>
                    <a:pt x="5272659" y="4572000"/>
                  </a:lnTo>
                  <a:lnTo>
                    <a:pt x="5281765" y="4508500"/>
                  </a:lnTo>
                  <a:lnTo>
                    <a:pt x="5288750" y="4457700"/>
                  </a:lnTo>
                  <a:lnTo>
                    <a:pt x="5293792" y="4419600"/>
                  </a:lnTo>
                  <a:lnTo>
                    <a:pt x="5297754" y="4381500"/>
                  </a:lnTo>
                  <a:lnTo>
                    <a:pt x="5301005" y="4330700"/>
                  </a:lnTo>
                  <a:lnTo>
                    <a:pt x="5303913" y="4292600"/>
                  </a:lnTo>
                  <a:lnTo>
                    <a:pt x="5305653" y="4254500"/>
                  </a:lnTo>
                  <a:lnTo>
                    <a:pt x="5307939" y="4229100"/>
                  </a:lnTo>
                  <a:lnTo>
                    <a:pt x="5310568" y="4191000"/>
                  </a:lnTo>
                  <a:lnTo>
                    <a:pt x="5318074" y="4114800"/>
                  </a:lnTo>
                  <a:lnTo>
                    <a:pt x="5322328" y="4064000"/>
                  </a:lnTo>
                  <a:lnTo>
                    <a:pt x="5326138" y="4013200"/>
                  </a:lnTo>
                  <a:lnTo>
                    <a:pt x="5329517" y="3962400"/>
                  </a:lnTo>
                  <a:lnTo>
                    <a:pt x="5332463" y="3911600"/>
                  </a:lnTo>
                  <a:lnTo>
                    <a:pt x="5334990" y="3860800"/>
                  </a:lnTo>
                  <a:lnTo>
                    <a:pt x="5337099" y="3810000"/>
                  </a:lnTo>
                  <a:lnTo>
                    <a:pt x="5338813" y="3759200"/>
                  </a:lnTo>
                  <a:lnTo>
                    <a:pt x="5340108" y="3708400"/>
                  </a:lnTo>
                  <a:lnTo>
                    <a:pt x="5341023" y="3657600"/>
                  </a:lnTo>
                  <a:lnTo>
                    <a:pt x="5341544" y="3606800"/>
                  </a:lnTo>
                  <a:lnTo>
                    <a:pt x="5341632" y="3530600"/>
                  </a:lnTo>
                  <a:lnTo>
                    <a:pt x="5341455" y="3492500"/>
                  </a:lnTo>
                  <a:lnTo>
                    <a:pt x="5340858" y="3441700"/>
                  </a:lnTo>
                  <a:lnTo>
                    <a:pt x="5339905" y="3390900"/>
                  </a:lnTo>
                  <a:lnTo>
                    <a:pt x="5338851" y="3340100"/>
                  </a:lnTo>
                  <a:lnTo>
                    <a:pt x="5338127" y="3289300"/>
                  </a:lnTo>
                  <a:lnTo>
                    <a:pt x="5337683" y="3238500"/>
                  </a:lnTo>
                  <a:lnTo>
                    <a:pt x="5337619" y="3124200"/>
                  </a:lnTo>
                  <a:lnTo>
                    <a:pt x="5337810" y="3086100"/>
                  </a:lnTo>
                  <a:lnTo>
                    <a:pt x="5338242" y="3035300"/>
                  </a:lnTo>
                  <a:lnTo>
                    <a:pt x="5338813" y="2984500"/>
                  </a:lnTo>
                  <a:lnTo>
                    <a:pt x="5339512" y="2933700"/>
                  </a:lnTo>
                  <a:lnTo>
                    <a:pt x="5340286" y="2882900"/>
                  </a:lnTo>
                  <a:lnTo>
                    <a:pt x="5341124" y="2832100"/>
                  </a:lnTo>
                  <a:lnTo>
                    <a:pt x="5343690" y="2679700"/>
                  </a:lnTo>
                  <a:lnTo>
                    <a:pt x="5345239" y="2616200"/>
                  </a:lnTo>
                  <a:lnTo>
                    <a:pt x="5347411" y="2565400"/>
                  </a:lnTo>
                  <a:lnTo>
                    <a:pt x="5349964" y="2514600"/>
                  </a:lnTo>
                  <a:lnTo>
                    <a:pt x="5352605" y="2451100"/>
                  </a:lnTo>
                  <a:lnTo>
                    <a:pt x="5355056" y="2400300"/>
                  </a:lnTo>
                  <a:lnTo>
                    <a:pt x="5357863" y="2349500"/>
                  </a:lnTo>
                  <a:lnTo>
                    <a:pt x="5360505" y="2311400"/>
                  </a:lnTo>
                  <a:lnTo>
                    <a:pt x="5362778" y="2260600"/>
                  </a:lnTo>
                  <a:lnTo>
                    <a:pt x="5364531" y="2209800"/>
                  </a:lnTo>
                  <a:lnTo>
                    <a:pt x="5366232" y="2159000"/>
                  </a:lnTo>
                  <a:lnTo>
                    <a:pt x="5369585" y="2057400"/>
                  </a:lnTo>
                  <a:lnTo>
                    <a:pt x="5371223" y="2006600"/>
                  </a:lnTo>
                  <a:lnTo>
                    <a:pt x="5372811" y="1955800"/>
                  </a:lnTo>
                  <a:lnTo>
                    <a:pt x="5374348" y="1905000"/>
                  </a:lnTo>
                  <a:lnTo>
                    <a:pt x="5375808" y="1854200"/>
                  </a:lnTo>
                  <a:lnTo>
                    <a:pt x="5377192" y="1803400"/>
                  </a:lnTo>
                  <a:lnTo>
                    <a:pt x="5378488" y="1752600"/>
                  </a:lnTo>
                  <a:lnTo>
                    <a:pt x="5381574" y="1612900"/>
                  </a:lnTo>
                  <a:lnTo>
                    <a:pt x="5382704" y="1600200"/>
                  </a:lnTo>
                  <a:lnTo>
                    <a:pt x="5384241" y="1549400"/>
                  </a:lnTo>
                  <a:lnTo>
                    <a:pt x="5385359" y="1536700"/>
                  </a:lnTo>
                  <a:lnTo>
                    <a:pt x="5387784" y="1485900"/>
                  </a:lnTo>
                  <a:lnTo>
                    <a:pt x="5389156" y="1435100"/>
                  </a:lnTo>
                  <a:close/>
                </a:path>
              </a:pathLst>
            </a:custGeom>
            <a:solidFill>
              <a:srgbClr val="2e23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41" name="CustomShape 4"/>
          <p:cNvSpPr/>
          <p:nvPr/>
        </p:nvSpPr>
        <p:spPr>
          <a:xfrm>
            <a:off x="3262320" y="3146040"/>
            <a:ext cx="958680" cy="717840"/>
          </a:xfrm>
          <a:custGeom>
            <a:avLst/>
            <a:gdLst/>
            <a:ahLst/>
            <a:rect l="l" t="t" r="r" b="b"/>
            <a:pathLst>
              <a:path w="960120" h="719454">
                <a:moveTo>
                  <a:pt x="609470" y="719396"/>
                </a:moveTo>
                <a:lnTo>
                  <a:pt x="558706" y="715561"/>
                </a:lnTo>
                <a:lnTo>
                  <a:pt x="519464" y="710059"/>
                </a:lnTo>
                <a:lnTo>
                  <a:pt x="441211" y="698125"/>
                </a:lnTo>
                <a:lnTo>
                  <a:pt x="401968" y="692623"/>
                </a:lnTo>
                <a:lnTo>
                  <a:pt x="348282" y="687431"/>
                </a:lnTo>
                <a:lnTo>
                  <a:pt x="294597" y="684563"/>
                </a:lnTo>
                <a:lnTo>
                  <a:pt x="225792" y="683866"/>
                </a:lnTo>
                <a:lnTo>
                  <a:pt x="191332" y="684127"/>
                </a:lnTo>
                <a:lnTo>
                  <a:pt x="156988" y="684563"/>
                </a:lnTo>
                <a:lnTo>
                  <a:pt x="130724" y="683643"/>
                </a:lnTo>
                <a:lnTo>
                  <a:pt x="78889" y="676456"/>
                </a:lnTo>
                <a:lnTo>
                  <a:pt x="32955" y="659998"/>
                </a:lnTo>
                <a:lnTo>
                  <a:pt x="14443" y="625591"/>
                </a:lnTo>
                <a:lnTo>
                  <a:pt x="5727" y="574988"/>
                </a:lnTo>
                <a:lnTo>
                  <a:pt x="0" y="505244"/>
                </a:lnTo>
                <a:lnTo>
                  <a:pt x="96" y="470373"/>
                </a:lnTo>
                <a:lnTo>
                  <a:pt x="2275" y="435501"/>
                </a:lnTo>
                <a:lnTo>
                  <a:pt x="6421" y="400629"/>
                </a:lnTo>
                <a:lnTo>
                  <a:pt x="6421" y="398769"/>
                </a:lnTo>
                <a:lnTo>
                  <a:pt x="7038" y="397529"/>
                </a:lnTo>
                <a:lnTo>
                  <a:pt x="13498" y="373516"/>
                </a:lnTo>
                <a:lnTo>
                  <a:pt x="17991" y="349096"/>
                </a:lnTo>
                <a:lnTo>
                  <a:pt x="21790" y="324560"/>
                </a:lnTo>
                <a:lnTo>
                  <a:pt x="26167" y="300198"/>
                </a:lnTo>
                <a:lnTo>
                  <a:pt x="40900" y="243473"/>
                </a:lnTo>
                <a:lnTo>
                  <a:pt x="60724" y="188608"/>
                </a:lnTo>
                <a:lnTo>
                  <a:pt x="82620" y="146820"/>
                </a:lnTo>
                <a:lnTo>
                  <a:pt x="110013" y="109565"/>
                </a:lnTo>
                <a:lnTo>
                  <a:pt x="142381" y="76495"/>
                </a:lnTo>
                <a:lnTo>
                  <a:pt x="179203" y="47261"/>
                </a:lnTo>
                <a:lnTo>
                  <a:pt x="222938" y="25563"/>
                </a:lnTo>
                <a:lnTo>
                  <a:pt x="269913" y="13164"/>
                </a:lnTo>
                <a:lnTo>
                  <a:pt x="309561" y="5831"/>
                </a:lnTo>
                <a:lnTo>
                  <a:pt x="349671" y="1462"/>
                </a:lnTo>
                <a:lnTo>
                  <a:pt x="390012" y="0"/>
                </a:lnTo>
                <a:lnTo>
                  <a:pt x="430354" y="1385"/>
                </a:lnTo>
                <a:lnTo>
                  <a:pt x="477040" y="10015"/>
                </a:lnTo>
                <a:lnTo>
                  <a:pt x="521566" y="26618"/>
                </a:lnTo>
                <a:lnTo>
                  <a:pt x="579880" y="51900"/>
                </a:lnTo>
                <a:lnTo>
                  <a:pt x="608689" y="65239"/>
                </a:lnTo>
                <a:lnTo>
                  <a:pt x="634925" y="76979"/>
                </a:lnTo>
                <a:lnTo>
                  <a:pt x="661681" y="88022"/>
                </a:lnTo>
                <a:lnTo>
                  <a:pt x="688784" y="98367"/>
                </a:lnTo>
                <a:lnTo>
                  <a:pt x="716061" y="108015"/>
                </a:lnTo>
                <a:lnTo>
                  <a:pt x="729945" y="112742"/>
                </a:lnTo>
                <a:lnTo>
                  <a:pt x="736887" y="115251"/>
                </a:lnTo>
                <a:lnTo>
                  <a:pt x="788925" y="138760"/>
                </a:lnTo>
                <a:lnTo>
                  <a:pt x="828141" y="165096"/>
                </a:lnTo>
                <a:lnTo>
                  <a:pt x="861769" y="196667"/>
                </a:lnTo>
                <a:lnTo>
                  <a:pt x="890100" y="233198"/>
                </a:lnTo>
                <a:lnTo>
                  <a:pt x="913426" y="274413"/>
                </a:lnTo>
                <a:lnTo>
                  <a:pt x="932038" y="320036"/>
                </a:lnTo>
                <a:lnTo>
                  <a:pt x="948777" y="378621"/>
                </a:lnTo>
                <a:lnTo>
                  <a:pt x="956722" y="439065"/>
                </a:lnTo>
                <a:lnTo>
                  <a:pt x="957339" y="442165"/>
                </a:lnTo>
                <a:lnTo>
                  <a:pt x="957956" y="444645"/>
                </a:lnTo>
                <a:lnTo>
                  <a:pt x="959190" y="447125"/>
                </a:lnTo>
                <a:lnTo>
                  <a:pt x="959807" y="491141"/>
                </a:lnTo>
                <a:lnTo>
                  <a:pt x="958129" y="498667"/>
                </a:lnTo>
                <a:lnTo>
                  <a:pt x="956567" y="506252"/>
                </a:lnTo>
                <a:lnTo>
                  <a:pt x="954774" y="513720"/>
                </a:lnTo>
                <a:lnTo>
                  <a:pt x="932964" y="563984"/>
                </a:lnTo>
                <a:lnTo>
                  <a:pt x="906121" y="603351"/>
                </a:lnTo>
                <a:lnTo>
                  <a:pt x="870967" y="639598"/>
                </a:lnTo>
                <a:lnTo>
                  <a:pt x="831300" y="667825"/>
                </a:lnTo>
                <a:lnTo>
                  <a:pt x="787237" y="688612"/>
                </a:lnTo>
                <a:lnTo>
                  <a:pt x="738893" y="702542"/>
                </a:lnTo>
                <a:lnTo>
                  <a:pt x="682970" y="713468"/>
                </a:lnTo>
                <a:lnTo>
                  <a:pt x="626585" y="719280"/>
                </a:lnTo>
                <a:lnTo>
                  <a:pt x="609470" y="719396"/>
                </a:lnTo>
                <a:close/>
              </a:path>
            </a:pathLst>
          </a:custGeom>
          <a:solidFill>
            <a:srgbClr val="ffc2c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CustomShape 5"/>
          <p:cNvSpPr/>
          <p:nvPr/>
        </p:nvSpPr>
        <p:spPr>
          <a:xfrm>
            <a:off x="5668920" y="2611080"/>
            <a:ext cx="958680" cy="717840"/>
          </a:xfrm>
          <a:custGeom>
            <a:avLst/>
            <a:gdLst/>
            <a:ahLst/>
            <a:rect l="l" t="t" r="r" b="b"/>
            <a:pathLst>
              <a:path w="960120" h="719454">
                <a:moveTo>
                  <a:pt x="609470" y="719396"/>
                </a:moveTo>
                <a:lnTo>
                  <a:pt x="558706" y="715561"/>
                </a:lnTo>
                <a:lnTo>
                  <a:pt x="519464" y="710059"/>
                </a:lnTo>
                <a:lnTo>
                  <a:pt x="441211" y="698125"/>
                </a:lnTo>
                <a:lnTo>
                  <a:pt x="401968" y="692623"/>
                </a:lnTo>
                <a:lnTo>
                  <a:pt x="348282" y="687431"/>
                </a:lnTo>
                <a:lnTo>
                  <a:pt x="294597" y="684563"/>
                </a:lnTo>
                <a:lnTo>
                  <a:pt x="225792" y="683866"/>
                </a:lnTo>
                <a:lnTo>
                  <a:pt x="191332" y="684127"/>
                </a:lnTo>
                <a:lnTo>
                  <a:pt x="156988" y="684563"/>
                </a:lnTo>
                <a:lnTo>
                  <a:pt x="130724" y="683643"/>
                </a:lnTo>
                <a:lnTo>
                  <a:pt x="78889" y="676456"/>
                </a:lnTo>
                <a:lnTo>
                  <a:pt x="32955" y="659998"/>
                </a:lnTo>
                <a:lnTo>
                  <a:pt x="14443" y="625591"/>
                </a:lnTo>
                <a:lnTo>
                  <a:pt x="5727" y="574988"/>
                </a:lnTo>
                <a:lnTo>
                  <a:pt x="0" y="505244"/>
                </a:lnTo>
                <a:lnTo>
                  <a:pt x="96" y="470373"/>
                </a:lnTo>
                <a:lnTo>
                  <a:pt x="2275" y="435501"/>
                </a:lnTo>
                <a:lnTo>
                  <a:pt x="6421" y="400629"/>
                </a:lnTo>
                <a:lnTo>
                  <a:pt x="6421" y="398769"/>
                </a:lnTo>
                <a:lnTo>
                  <a:pt x="7038" y="397529"/>
                </a:lnTo>
                <a:lnTo>
                  <a:pt x="13498" y="373516"/>
                </a:lnTo>
                <a:lnTo>
                  <a:pt x="17991" y="349096"/>
                </a:lnTo>
                <a:lnTo>
                  <a:pt x="21790" y="324560"/>
                </a:lnTo>
                <a:lnTo>
                  <a:pt x="26167" y="300198"/>
                </a:lnTo>
                <a:lnTo>
                  <a:pt x="40900" y="243473"/>
                </a:lnTo>
                <a:lnTo>
                  <a:pt x="60724" y="188608"/>
                </a:lnTo>
                <a:lnTo>
                  <a:pt x="82620" y="146820"/>
                </a:lnTo>
                <a:lnTo>
                  <a:pt x="110013" y="109565"/>
                </a:lnTo>
                <a:lnTo>
                  <a:pt x="142381" y="76495"/>
                </a:lnTo>
                <a:lnTo>
                  <a:pt x="179203" y="47261"/>
                </a:lnTo>
                <a:lnTo>
                  <a:pt x="222938" y="25563"/>
                </a:lnTo>
                <a:lnTo>
                  <a:pt x="269913" y="13164"/>
                </a:lnTo>
                <a:lnTo>
                  <a:pt x="309561" y="5831"/>
                </a:lnTo>
                <a:lnTo>
                  <a:pt x="349671" y="1462"/>
                </a:lnTo>
                <a:lnTo>
                  <a:pt x="390012" y="0"/>
                </a:lnTo>
                <a:lnTo>
                  <a:pt x="430354" y="1385"/>
                </a:lnTo>
                <a:lnTo>
                  <a:pt x="477040" y="10015"/>
                </a:lnTo>
                <a:lnTo>
                  <a:pt x="521566" y="26618"/>
                </a:lnTo>
                <a:lnTo>
                  <a:pt x="579880" y="51900"/>
                </a:lnTo>
                <a:lnTo>
                  <a:pt x="608689" y="65239"/>
                </a:lnTo>
                <a:lnTo>
                  <a:pt x="634925" y="76979"/>
                </a:lnTo>
                <a:lnTo>
                  <a:pt x="661681" y="88022"/>
                </a:lnTo>
                <a:lnTo>
                  <a:pt x="688784" y="98367"/>
                </a:lnTo>
                <a:lnTo>
                  <a:pt x="716061" y="108015"/>
                </a:lnTo>
                <a:lnTo>
                  <a:pt x="729945" y="112742"/>
                </a:lnTo>
                <a:lnTo>
                  <a:pt x="736887" y="115251"/>
                </a:lnTo>
                <a:lnTo>
                  <a:pt x="788925" y="138760"/>
                </a:lnTo>
                <a:lnTo>
                  <a:pt x="828141" y="165096"/>
                </a:lnTo>
                <a:lnTo>
                  <a:pt x="861769" y="196667"/>
                </a:lnTo>
                <a:lnTo>
                  <a:pt x="890100" y="233198"/>
                </a:lnTo>
                <a:lnTo>
                  <a:pt x="913426" y="274413"/>
                </a:lnTo>
                <a:lnTo>
                  <a:pt x="932038" y="320036"/>
                </a:lnTo>
                <a:lnTo>
                  <a:pt x="948777" y="378621"/>
                </a:lnTo>
                <a:lnTo>
                  <a:pt x="956722" y="439065"/>
                </a:lnTo>
                <a:lnTo>
                  <a:pt x="957339" y="442165"/>
                </a:lnTo>
                <a:lnTo>
                  <a:pt x="957956" y="444645"/>
                </a:lnTo>
                <a:lnTo>
                  <a:pt x="959190" y="447125"/>
                </a:lnTo>
                <a:lnTo>
                  <a:pt x="959807" y="491141"/>
                </a:lnTo>
                <a:lnTo>
                  <a:pt x="958129" y="498667"/>
                </a:lnTo>
                <a:lnTo>
                  <a:pt x="956567" y="506252"/>
                </a:lnTo>
                <a:lnTo>
                  <a:pt x="954774" y="513720"/>
                </a:lnTo>
                <a:lnTo>
                  <a:pt x="932964" y="563984"/>
                </a:lnTo>
                <a:lnTo>
                  <a:pt x="906121" y="603351"/>
                </a:lnTo>
                <a:lnTo>
                  <a:pt x="870967" y="639598"/>
                </a:lnTo>
                <a:lnTo>
                  <a:pt x="831300" y="667825"/>
                </a:lnTo>
                <a:lnTo>
                  <a:pt x="787237" y="688612"/>
                </a:lnTo>
                <a:lnTo>
                  <a:pt x="738893" y="702542"/>
                </a:lnTo>
                <a:lnTo>
                  <a:pt x="682970" y="713468"/>
                </a:lnTo>
                <a:lnTo>
                  <a:pt x="626585" y="719280"/>
                </a:lnTo>
                <a:lnTo>
                  <a:pt x="609470" y="719396"/>
                </a:lnTo>
                <a:close/>
              </a:path>
            </a:pathLst>
          </a:custGeom>
          <a:solidFill>
            <a:srgbClr val="a3ebe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43" name="Group 6"/>
          <p:cNvGrpSpPr/>
          <p:nvPr/>
        </p:nvGrpSpPr>
        <p:grpSpPr>
          <a:xfrm>
            <a:off x="1848960" y="2607840"/>
            <a:ext cx="15742440" cy="7056720"/>
            <a:chOff x="1848960" y="2607840"/>
            <a:chExt cx="15742440" cy="7056720"/>
          </a:xfrm>
        </p:grpSpPr>
        <p:sp>
          <p:nvSpPr>
            <p:cNvPr id="144" name="CustomShape 7"/>
            <p:cNvSpPr/>
            <p:nvPr/>
          </p:nvSpPr>
          <p:spPr>
            <a:xfrm>
              <a:off x="12219840" y="4424400"/>
              <a:ext cx="958680" cy="717840"/>
            </a:xfrm>
            <a:custGeom>
              <a:avLst/>
              <a:gdLst/>
              <a:ahLst/>
              <a:rect l="l" t="t" r="r" b="b"/>
              <a:pathLst>
                <a:path w="960119" h="719454">
                  <a:moveTo>
                    <a:pt x="609470" y="719396"/>
                  </a:moveTo>
                  <a:lnTo>
                    <a:pt x="558706" y="715561"/>
                  </a:lnTo>
                  <a:lnTo>
                    <a:pt x="519464" y="710059"/>
                  </a:lnTo>
                  <a:lnTo>
                    <a:pt x="441211" y="698125"/>
                  </a:lnTo>
                  <a:lnTo>
                    <a:pt x="401968" y="692623"/>
                  </a:lnTo>
                  <a:lnTo>
                    <a:pt x="348282" y="687431"/>
                  </a:lnTo>
                  <a:lnTo>
                    <a:pt x="294597" y="684563"/>
                  </a:lnTo>
                  <a:lnTo>
                    <a:pt x="225792" y="683866"/>
                  </a:lnTo>
                  <a:lnTo>
                    <a:pt x="191332" y="684127"/>
                  </a:lnTo>
                  <a:lnTo>
                    <a:pt x="156988" y="684563"/>
                  </a:lnTo>
                  <a:lnTo>
                    <a:pt x="130724" y="683643"/>
                  </a:lnTo>
                  <a:lnTo>
                    <a:pt x="78889" y="676456"/>
                  </a:lnTo>
                  <a:lnTo>
                    <a:pt x="32955" y="659998"/>
                  </a:lnTo>
                  <a:lnTo>
                    <a:pt x="14443" y="625591"/>
                  </a:lnTo>
                  <a:lnTo>
                    <a:pt x="5727" y="574988"/>
                  </a:lnTo>
                  <a:lnTo>
                    <a:pt x="0" y="505244"/>
                  </a:lnTo>
                  <a:lnTo>
                    <a:pt x="96" y="470373"/>
                  </a:lnTo>
                  <a:lnTo>
                    <a:pt x="2275" y="435501"/>
                  </a:lnTo>
                  <a:lnTo>
                    <a:pt x="6421" y="400629"/>
                  </a:lnTo>
                  <a:lnTo>
                    <a:pt x="6421" y="398769"/>
                  </a:lnTo>
                  <a:lnTo>
                    <a:pt x="7038" y="397529"/>
                  </a:lnTo>
                  <a:lnTo>
                    <a:pt x="13498" y="373516"/>
                  </a:lnTo>
                  <a:lnTo>
                    <a:pt x="17991" y="349096"/>
                  </a:lnTo>
                  <a:lnTo>
                    <a:pt x="21790" y="324560"/>
                  </a:lnTo>
                  <a:lnTo>
                    <a:pt x="26167" y="300198"/>
                  </a:lnTo>
                  <a:lnTo>
                    <a:pt x="40900" y="243473"/>
                  </a:lnTo>
                  <a:lnTo>
                    <a:pt x="60724" y="188608"/>
                  </a:lnTo>
                  <a:lnTo>
                    <a:pt x="82620" y="146820"/>
                  </a:lnTo>
                  <a:lnTo>
                    <a:pt x="110013" y="109565"/>
                  </a:lnTo>
                  <a:lnTo>
                    <a:pt x="142381" y="76495"/>
                  </a:lnTo>
                  <a:lnTo>
                    <a:pt x="179203" y="47261"/>
                  </a:lnTo>
                  <a:lnTo>
                    <a:pt x="222938" y="25563"/>
                  </a:lnTo>
                  <a:lnTo>
                    <a:pt x="269913" y="13164"/>
                  </a:lnTo>
                  <a:lnTo>
                    <a:pt x="309561" y="5831"/>
                  </a:lnTo>
                  <a:lnTo>
                    <a:pt x="349671" y="1462"/>
                  </a:lnTo>
                  <a:lnTo>
                    <a:pt x="390012" y="0"/>
                  </a:lnTo>
                  <a:lnTo>
                    <a:pt x="430354" y="1385"/>
                  </a:lnTo>
                  <a:lnTo>
                    <a:pt x="477040" y="10015"/>
                  </a:lnTo>
                  <a:lnTo>
                    <a:pt x="521566" y="26618"/>
                  </a:lnTo>
                  <a:lnTo>
                    <a:pt x="579880" y="51900"/>
                  </a:lnTo>
                  <a:lnTo>
                    <a:pt x="608689" y="65239"/>
                  </a:lnTo>
                  <a:lnTo>
                    <a:pt x="634925" y="76979"/>
                  </a:lnTo>
                  <a:lnTo>
                    <a:pt x="661681" y="88022"/>
                  </a:lnTo>
                  <a:lnTo>
                    <a:pt x="688784" y="98367"/>
                  </a:lnTo>
                  <a:lnTo>
                    <a:pt x="716061" y="108015"/>
                  </a:lnTo>
                  <a:lnTo>
                    <a:pt x="729945" y="112742"/>
                  </a:lnTo>
                  <a:lnTo>
                    <a:pt x="736887" y="115251"/>
                  </a:lnTo>
                  <a:lnTo>
                    <a:pt x="788925" y="138760"/>
                  </a:lnTo>
                  <a:lnTo>
                    <a:pt x="828141" y="165096"/>
                  </a:lnTo>
                  <a:lnTo>
                    <a:pt x="861769" y="196667"/>
                  </a:lnTo>
                  <a:lnTo>
                    <a:pt x="890100" y="233198"/>
                  </a:lnTo>
                  <a:lnTo>
                    <a:pt x="913426" y="274413"/>
                  </a:lnTo>
                  <a:lnTo>
                    <a:pt x="932038" y="320036"/>
                  </a:lnTo>
                  <a:lnTo>
                    <a:pt x="948777" y="378621"/>
                  </a:lnTo>
                  <a:lnTo>
                    <a:pt x="956722" y="439065"/>
                  </a:lnTo>
                  <a:lnTo>
                    <a:pt x="957339" y="442165"/>
                  </a:lnTo>
                  <a:lnTo>
                    <a:pt x="957956" y="444645"/>
                  </a:lnTo>
                  <a:lnTo>
                    <a:pt x="959190" y="447125"/>
                  </a:lnTo>
                  <a:lnTo>
                    <a:pt x="959807" y="491141"/>
                  </a:lnTo>
                  <a:lnTo>
                    <a:pt x="958129" y="498667"/>
                  </a:lnTo>
                  <a:lnTo>
                    <a:pt x="956567" y="506252"/>
                  </a:lnTo>
                  <a:lnTo>
                    <a:pt x="954774" y="513720"/>
                  </a:lnTo>
                  <a:lnTo>
                    <a:pt x="932964" y="563984"/>
                  </a:lnTo>
                  <a:lnTo>
                    <a:pt x="906121" y="603351"/>
                  </a:lnTo>
                  <a:lnTo>
                    <a:pt x="870967" y="639598"/>
                  </a:lnTo>
                  <a:lnTo>
                    <a:pt x="831300" y="667825"/>
                  </a:lnTo>
                  <a:lnTo>
                    <a:pt x="787237" y="688612"/>
                  </a:lnTo>
                  <a:lnTo>
                    <a:pt x="738893" y="702542"/>
                  </a:lnTo>
                  <a:lnTo>
                    <a:pt x="682970" y="713468"/>
                  </a:lnTo>
                  <a:lnTo>
                    <a:pt x="626585" y="719280"/>
                  </a:lnTo>
                  <a:lnTo>
                    <a:pt x="609470" y="719396"/>
                  </a:lnTo>
                  <a:close/>
                </a:path>
              </a:pathLst>
            </a:custGeom>
            <a:solidFill>
              <a:srgbClr val="f2cb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45" name="object 9" descr=""/>
            <p:cNvPicPr/>
            <p:nvPr/>
          </p:nvPicPr>
          <p:blipFill>
            <a:blip r:embed="rId1"/>
            <a:stretch/>
          </p:blipFill>
          <p:spPr>
            <a:xfrm>
              <a:off x="1848960" y="2607840"/>
              <a:ext cx="12171600" cy="70567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46" name="object 10" descr=""/>
            <p:cNvPicPr/>
            <p:nvPr/>
          </p:nvPicPr>
          <p:blipFill>
            <a:blip r:embed="rId2"/>
            <a:stretch/>
          </p:blipFill>
          <p:spPr>
            <a:xfrm>
              <a:off x="13538160" y="5166360"/>
              <a:ext cx="4053240" cy="40878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47" name="CustomShape 8"/>
          <p:cNvSpPr/>
          <p:nvPr/>
        </p:nvSpPr>
        <p:spPr>
          <a:xfrm>
            <a:off x="2270880" y="700200"/>
            <a:ext cx="11749320" cy="187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no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UA" sz="12200" spc="-1" strike="noStrike">
                <a:solidFill>
                  <a:srgbClr val="2e2325"/>
                </a:solidFill>
                <a:latin typeface="Times New Roman"/>
                <a:ea typeface="DejaVu Sans"/>
              </a:rPr>
              <a:t>Підприємництво</a:t>
            </a:r>
            <a:endParaRPr b="0" lang="en-US" sz="1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"/>
          <p:cNvGrpSpPr/>
          <p:nvPr/>
        </p:nvGrpSpPr>
        <p:grpSpPr>
          <a:xfrm>
            <a:off x="1347480" y="4245840"/>
            <a:ext cx="15739200" cy="5656320"/>
            <a:chOff x="1347480" y="4245840"/>
            <a:chExt cx="15739200" cy="5656320"/>
          </a:xfrm>
        </p:grpSpPr>
        <p:pic>
          <p:nvPicPr>
            <p:cNvPr id="149" name="object 3" descr=""/>
            <p:cNvPicPr/>
            <p:nvPr/>
          </p:nvPicPr>
          <p:blipFill>
            <a:blip r:embed="rId1"/>
            <a:stretch/>
          </p:blipFill>
          <p:spPr>
            <a:xfrm>
              <a:off x="10430280" y="4245840"/>
              <a:ext cx="6656400" cy="5656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50" name="object 4" descr=""/>
            <p:cNvPicPr/>
            <p:nvPr/>
          </p:nvPicPr>
          <p:blipFill>
            <a:blip r:embed="rId2"/>
            <a:stretch/>
          </p:blipFill>
          <p:spPr>
            <a:xfrm>
              <a:off x="1347480" y="5143680"/>
              <a:ext cx="9085320" cy="40370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51" name="CustomShape 2"/>
          <p:cNvSpPr/>
          <p:nvPr/>
        </p:nvSpPr>
        <p:spPr>
          <a:xfrm>
            <a:off x="914400" y="366120"/>
            <a:ext cx="14823360" cy="475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noAutofit/>
          </a:bodyPr>
          <a:p>
            <a:pPr marL="3111480" indent="-2339640">
              <a:lnSpc>
                <a:spcPct val="112000"/>
              </a:lnSpc>
              <a:spcBef>
                <a:spcPts val="96"/>
              </a:spcBef>
              <a:tabLst>
                <a:tab algn="l" pos="0"/>
              </a:tabLst>
            </a:pPr>
            <a:r>
              <a:rPr b="0" lang="ru-UA" sz="6100" spc="-1" strike="noStrike">
                <a:solidFill>
                  <a:srgbClr val="3a241a"/>
                </a:solidFill>
                <a:latin typeface="Times New Roman"/>
                <a:ea typeface="DejaVu Sans"/>
              </a:rPr>
              <a:t>3. </a:t>
            </a:r>
            <a:r>
              <a:rPr b="0" lang="ru-UA" sz="8300" spc="-1" strike="noStrike">
                <a:solidFill>
                  <a:srgbClr val="3a241a"/>
                </a:solidFill>
                <a:latin typeface="Times New Roman"/>
                <a:ea typeface="DejaVu Sans"/>
              </a:rPr>
              <a:t>Підприємець</a:t>
            </a:r>
            <a:r>
              <a:rPr b="0" lang="ru-UA" sz="6100" spc="-1" strike="noStrike">
                <a:solidFill>
                  <a:srgbClr val="3a241a"/>
                </a:solidFill>
                <a:latin typeface="Times New Roman"/>
                <a:ea typeface="DejaVu Sans"/>
              </a:rPr>
              <a:t>- </a:t>
            </a:r>
            <a:r>
              <a:rPr b="0" lang="ru-UA" sz="8300" spc="-1" strike="noStrike">
                <a:solidFill>
                  <a:srgbClr val="3a241a"/>
                </a:solidFill>
                <a:latin typeface="Times New Roman"/>
                <a:ea typeface="DejaVu Sans"/>
              </a:rPr>
              <a:t>ключова  фігура бізнесу</a:t>
            </a:r>
            <a:br/>
            <a:r>
              <a:rPr b="0" lang="ru-UA" sz="2800" spc="-137" strike="noStrike">
                <a:solidFill>
                  <a:srgbClr val="000000"/>
                </a:solidFill>
                <a:latin typeface="Microsoft Sans Serif"/>
                <a:ea typeface="DejaVu Sans"/>
              </a:rPr>
              <a:t>Підприємець-</a:t>
            </a:r>
            <a:r>
              <a:rPr b="0" lang="ru-UA" sz="2800" spc="-137" strike="noStrike">
                <a:solidFill>
                  <a:srgbClr val="000000"/>
                </a:solidFill>
                <a:latin typeface="Microsoft Sans Serif"/>
                <a:ea typeface="DejaVu Sans"/>
              </a:rPr>
              <a:t>	</a:t>
            </a:r>
            <a:r>
              <a:rPr b="0" lang="ru-UA" sz="2800" spc="-171" strike="noStrike">
                <a:solidFill>
                  <a:srgbClr val="000000"/>
                </a:solidFill>
                <a:latin typeface="Microsoft Sans Serif"/>
                <a:ea typeface="DejaVu Sans"/>
              </a:rPr>
              <a:t>це</a:t>
            </a:r>
            <a:r>
              <a:rPr b="0" lang="ru-UA" sz="2800" spc="-171" strike="noStrike">
                <a:solidFill>
                  <a:srgbClr val="000000"/>
                </a:solidFill>
                <a:latin typeface="Microsoft Sans Serif"/>
                <a:ea typeface="DejaVu Sans"/>
              </a:rPr>
              <a:t>	</a:t>
            </a:r>
            <a:r>
              <a:rPr b="0" lang="ru-UA" sz="2800" spc="-140" strike="noStrike">
                <a:solidFill>
                  <a:srgbClr val="000000"/>
                </a:solidFill>
                <a:latin typeface="Microsoft Sans Serif"/>
                <a:ea typeface="DejaVu Sans"/>
              </a:rPr>
              <a:t>людина,</a:t>
            </a:r>
            <a:r>
              <a:rPr b="0" lang="ru-UA" sz="2800" spc="-140" strike="noStrike">
                <a:solidFill>
                  <a:srgbClr val="000000"/>
                </a:solidFill>
                <a:latin typeface="Microsoft Sans Serif"/>
                <a:ea typeface="DejaVu Sans"/>
              </a:rPr>
              <a:t>	</a:t>
            </a:r>
            <a:r>
              <a:rPr b="0" lang="ru-UA" sz="2800" spc="-126" strike="noStrike">
                <a:solidFill>
                  <a:srgbClr val="000000"/>
                </a:solidFill>
                <a:latin typeface="Microsoft Sans Serif"/>
                <a:ea typeface="DejaVu Sans"/>
              </a:rPr>
              <a:t>яка</a:t>
            </a:r>
            <a:r>
              <a:rPr b="0" lang="ru-UA" sz="2800" spc="-126" strike="noStrike">
                <a:solidFill>
                  <a:srgbClr val="000000"/>
                </a:solidFill>
                <a:latin typeface="Microsoft Sans Serif"/>
                <a:ea typeface="DejaVu Sans"/>
              </a:rPr>
              <a:t>	</a:t>
            </a:r>
            <a:r>
              <a:rPr b="0" lang="ru-UA" sz="2800" spc="-111" strike="noStrike">
                <a:solidFill>
                  <a:srgbClr val="000000"/>
                </a:solidFill>
                <a:latin typeface="Microsoft Sans Serif"/>
                <a:ea typeface="DejaVu Sans"/>
              </a:rPr>
              <a:t>здійснює</a:t>
            </a:r>
            <a:r>
              <a:rPr b="0" lang="ru-UA" sz="2800" spc="-111" strike="noStrike">
                <a:solidFill>
                  <a:srgbClr val="000000"/>
                </a:solidFill>
                <a:latin typeface="Microsoft Sans Serif"/>
                <a:ea typeface="DejaVu Sans"/>
              </a:rPr>
              <a:t>	</a:t>
            </a:r>
            <a:r>
              <a:rPr b="0" lang="ru-UA" sz="2800" spc="-100" strike="noStrike">
                <a:solidFill>
                  <a:srgbClr val="000000"/>
                </a:solidFill>
                <a:latin typeface="Microsoft Sans Serif"/>
                <a:ea typeface="DejaVu Sans"/>
              </a:rPr>
              <a:t>самостійну,</a:t>
            </a:r>
            <a:r>
              <a:rPr b="0" lang="ru-UA" sz="2800" spc="-100" strike="noStrike">
                <a:solidFill>
                  <a:srgbClr val="000000"/>
                </a:solidFill>
                <a:latin typeface="Microsoft Sans Serif"/>
                <a:ea typeface="DejaVu Sans"/>
              </a:rPr>
              <a:t>	</a:t>
            </a:r>
            <a:r>
              <a:rPr b="0" lang="ru-UA" sz="2800" spc="-100" strike="noStrike">
                <a:solidFill>
                  <a:srgbClr val="000000"/>
                </a:solidFill>
                <a:latin typeface="Microsoft Sans Serif"/>
                <a:ea typeface="DejaVu Sans"/>
              </a:rPr>
              <a:t>	</a:t>
            </a:r>
            <a:r>
              <a:rPr b="0" lang="ru-UA" sz="2800" spc="-100" strike="noStrike">
                <a:solidFill>
                  <a:srgbClr val="000000"/>
                </a:solidFill>
                <a:latin typeface="Microsoft Sans Serif"/>
                <a:ea typeface="DejaVu Sans"/>
              </a:rPr>
              <a:t>систематичну,</a:t>
            </a:r>
            <a:r>
              <a:rPr b="0" lang="ru-UA" sz="2800" spc="-100" strike="noStrike">
                <a:solidFill>
                  <a:srgbClr val="000000"/>
                </a:solidFill>
                <a:latin typeface="Microsoft Sans Serif"/>
                <a:ea typeface="DejaVu Sans"/>
              </a:rPr>
              <a:t>	</a:t>
            </a:r>
            <a:r>
              <a:rPr b="0" lang="ru-UA" sz="2800" spc="-55" strike="noStrike">
                <a:solidFill>
                  <a:srgbClr val="000000"/>
                </a:solidFill>
                <a:latin typeface="Microsoft Sans Serif"/>
                <a:ea typeface="DejaVu Sans"/>
              </a:rPr>
              <a:t>ініціативну, </a:t>
            </a:r>
            <a:r>
              <a:rPr b="0" lang="ru-UA" sz="2800" spc="-52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ru-UA" sz="2800" spc="-75" strike="noStrike">
                <a:solidFill>
                  <a:srgbClr val="000000"/>
                </a:solidFill>
                <a:latin typeface="Microsoft Sans Serif"/>
                <a:ea typeface="DejaVu Sans"/>
              </a:rPr>
              <a:t>р</a:t>
            </a:r>
            <a:r>
              <a:rPr b="0" lang="ru-UA" sz="2800" spc="-231" strike="noStrike">
                <a:solidFill>
                  <a:srgbClr val="000000"/>
                </a:solidFill>
                <a:latin typeface="Microsoft Sans Serif"/>
                <a:ea typeface="DejaVu Sans"/>
              </a:rPr>
              <a:t>и</a:t>
            </a:r>
            <a:r>
              <a:rPr b="0" lang="ru-UA" sz="2800" spc="-97" strike="noStrike">
                <a:solidFill>
                  <a:srgbClr val="000000"/>
                </a:solidFill>
                <a:latin typeface="Microsoft Sans Serif"/>
                <a:ea typeface="DejaVu Sans"/>
              </a:rPr>
              <a:t>з</a:t>
            </a:r>
            <a:r>
              <a:rPr b="0" lang="ru-UA" sz="2800" spc="-231" strike="noStrike">
                <a:solidFill>
                  <a:srgbClr val="000000"/>
                </a:solidFill>
                <a:latin typeface="Microsoft Sans Serif"/>
                <a:ea typeface="DejaVu Sans"/>
              </a:rPr>
              <a:t>и</a:t>
            </a:r>
            <a:r>
              <a:rPr b="0" lang="ru-UA" sz="2800" spc="-114" strike="noStrike">
                <a:solidFill>
                  <a:srgbClr val="000000"/>
                </a:solidFill>
                <a:latin typeface="Microsoft Sans Serif"/>
                <a:ea typeface="DejaVu Sans"/>
              </a:rPr>
              <a:t>к</a:t>
            </a:r>
            <a:r>
              <a:rPr b="0" lang="ru-UA" sz="2800" spc="-120" strike="noStrike">
                <a:solidFill>
                  <a:srgbClr val="000000"/>
                </a:solidFill>
                <a:latin typeface="Microsoft Sans Serif"/>
                <a:ea typeface="DejaVu Sans"/>
              </a:rPr>
              <a:t>о</a:t>
            </a:r>
            <a:r>
              <a:rPr b="0" lang="ru-UA" sz="2800" spc="160" strike="noStrike">
                <a:solidFill>
                  <a:srgbClr val="000000"/>
                </a:solidFill>
                <a:latin typeface="Microsoft Sans Serif"/>
                <a:ea typeface="DejaVu Sans"/>
              </a:rPr>
              <a:t>в</a:t>
            </a:r>
            <a:r>
              <a:rPr b="0" lang="ru-UA" sz="280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у</a:t>
            </a:r>
            <a:r>
              <a:rPr b="0" lang="ru-UA" sz="2800" spc="-1" strike="noStrike">
                <a:solidFill>
                  <a:srgbClr val="000000"/>
                </a:solidFill>
                <a:latin typeface="Microsoft Sans Serif"/>
                <a:ea typeface="DejaVu Sans"/>
              </a:rPr>
              <a:t>	</a:t>
            </a:r>
            <a:r>
              <a:rPr b="0" lang="ru-UA" sz="2800" spc="89" strike="noStrike">
                <a:solidFill>
                  <a:srgbClr val="000000"/>
                </a:solidFill>
                <a:latin typeface="Microsoft Sans Serif"/>
                <a:ea typeface="DejaVu Sans"/>
              </a:rPr>
              <a:t>д</a:t>
            </a:r>
            <a:r>
              <a:rPr b="0" lang="ru-UA" sz="280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і</a:t>
            </a:r>
            <a:r>
              <a:rPr b="0" lang="ru-UA" sz="2800" spc="-80" strike="noStrike">
                <a:solidFill>
                  <a:srgbClr val="000000"/>
                </a:solidFill>
                <a:latin typeface="Microsoft Sans Serif"/>
                <a:ea typeface="DejaVu Sans"/>
              </a:rPr>
              <a:t>я</a:t>
            </a:r>
            <a:r>
              <a:rPr b="0" lang="ru-UA" sz="2800" spc="-52" strike="noStrike">
                <a:solidFill>
                  <a:srgbClr val="000000"/>
                </a:solidFill>
                <a:latin typeface="Microsoft Sans Serif"/>
                <a:ea typeface="DejaVu Sans"/>
              </a:rPr>
              <a:t>л</a:t>
            </a:r>
            <a:r>
              <a:rPr b="0" lang="ru-UA" sz="2800" spc="-145" strike="noStrike">
                <a:solidFill>
                  <a:srgbClr val="000000"/>
                </a:solidFill>
                <a:latin typeface="Microsoft Sans Serif"/>
                <a:ea typeface="DejaVu Sans"/>
              </a:rPr>
              <a:t>ь</a:t>
            </a:r>
            <a:r>
              <a:rPr b="0" lang="ru-UA" sz="2800" spc="-211" strike="noStrike">
                <a:solidFill>
                  <a:srgbClr val="000000"/>
                </a:solidFill>
                <a:latin typeface="Microsoft Sans Serif"/>
                <a:ea typeface="DejaVu Sans"/>
              </a:rPr>
              <a:t>н</a:t>
            </a:r>
            <a:r>
              <a:rPr b="0" lang="ru-UA" sz="280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і</a:t>
            </a:r>
            <a:r>
              <a:rPr b="0" lang="ru-UA" sz="2800" spc="-114" strike="noStrike">
                <a:solidFill>
                  <a:srgbClr val="000000"/>
                </a:solidFill>
                <a:latin typeface="Microsoft Sans Serif"/>
                <a:ea typeface="DejaVu Sans"/>
              </a:rPr>
              <a:t>с</a:t>
            </a:r>
            <a:r>
              <a:rPr b="0" lang="ru-UA" sz="2800" spc="214" strike="noStrike">
                <a:solidFill>
                  <a:srgbClr val="000000"/>
                </a:solidFill>
                <a:latin typeface="Microsoft Sans Serif"/>
                <a:ea typeface="DejaVu Sans"/>
              </a:rPr>
              <a:t>т</a:t>
            </a:r>
            <a:r>
              <a:rPr b="0" lang="ru-UA" sz="2800" spc="-145" strike="noStrike">
                <a:solidFill>
                  <a:srgbClr val="000000"/>
                </a:solidFill>
                <a:latin typeface="Microsoft Sans Serif"/>
                <a:ea typeface="DejaVu Sans"/>
              </a:rPr>
              <a:t>ь</a:t>
            </a:r>
            <a:r>
              <a:rPr b="0" lang="ru-UA" sz="2800" spc="-222" strike="noStrike">
                <a:solidFill>
                  <a:srgbClr val="000000"/>
                </a:solidFill>
                <a:latin typeface="Microsoft Sans Serif"/>
                <a:ea typeface="DejaVu Sans"/>
              </a:rPr>
              <a:t>,</a:t>
            </a:r>
            <a:r>
              <a:rPr b="0" lang="ru-UA" sz="2800" spc="-1" strike="noStrike">
                <a:solidFill>
                  <a:srgbClr val="000000"/>
                </a:solidFill>
                <a:latin typeface="Microsoft Sans Serif"/>
                <a:ea typeface="DejaVu Sans"/>
              </a:rPr>
              <a:t>	</a:t>
            </a:r>
            <a:r>
              <a:rPr b="0" lang="ru-UA" sz="2800" spc="-114" strike="noStrike">
                <a:solidFill>
                  <a:srgbClr val="000000"/>
                </a:solidFill>
                <a:latin typeface="Microsoft Sans Serif"/>
                <a:ea typeface="DejaVu Sans"/>
              </a:rPr>
              <a:t>с</a:t>
            </a:r>
            <a:r>
              <a:rPr b="0" lang="ru-UA" sz="2800" spc="-205" strike="noStrike">
                <a:solidFill>
                  <a:srgbClr val="000000"/>
                </a:solidFill>
                <a:latin typeface="Microsoft Sans Serif"/>
                <a:ea typeface="DejaVu Sans"/>
              </a:rPr>
              <a:t>п</a:t>
            </a:r>
            <a:r>
              <a:rPr b="0" lang="ru-UA" sz="2800" spc="-75" strike="noStrike">
                <a:solidFill>
                  <a:srgbClr val="000000"/>
                </a:solidFill>
                <a:latin typeface="Microsoft Sans Serif"/>
                <a:ea typeface="DejaVu Sans"/>
              </a:rPr>
              <a:t>р</a:t>
            </a:r>
            <a:r>
              <a:rPr b="0" lang="ru-UA" sz="2800" spc="-80" strike="noStrike">
                <a:solidFill>
                  <a:srgbClr val="000000"/>
                </a:solidFill>
                <a:latin typeface="Microsoft Sans Serif"/>
                <a:ea typeface="DejaVu Sans"/>
              </a:rPr>
              <a:t>я</a:t>
            </a:r>
            <a:r>
              <a:rPr b="0" lang="ru-UA" sz="2800" spc="-381" strike="noStrike">
                <a:solidFill>
                  <a:srgbClr val="000000"/>
                </a:solidFill>
                <a:latin typeface="Microsoft Sans Serif"/>
                <a:ea typeface="DejaVu Sans"/>
              </a:rPr>
              <a:t>м</a:t>
            </a:r>
            <a:r>
              <a:rPr b="0" lang="ru-UA" sz="2800" spc="-120" strike="noStrike">
                <a:solidFill>
                  <a:srgbClr val="000000"/>
                </a:solidFill>
                <a:latin typeface="Microsoft Sans Serif"/>
                <a:ea typeface="DejaVu Sans"/>
              </a:rPr>
              <a:t>о</a:t>
            </a:r>
            <a:r>
              <a:rPr b="0" lang="ru-UA" sz="2800" spc="160" strike="noStrike">
                <a:solidFill>
                  <a:srgbClr val="000000"/>
                </a:solidFill>
                <a:latin typeface="Microsoft Sans Serif"/>
                <a:ea typeface="DejaVu Sans"/>
              </a:rPr>
              <a:t>в</a:t>
            </a:r>
            <a:r>
              <a:rPr b="0" lang="ru-UA" sz="2800" spc="-100" strike="noStrike">
                <a:solidFill>
                  <a:srgbClr val="000000"/>
                </a:solidFill>
                <a:latin typeface="Microsoft Sans Serif"/>
                <a:ea typeface="DejaVu Sans"/>
              </a:rPr>
              <a:t>а</a:t>
            </a:r>
            <a:r>
              <a:rPr b="0" lang="ru-UA" sz="2800" spc="-211" strike="noStrike">
                <a:solidFill>
                  <a:srgbClr val="000000"/>
                </a:solidFill>
                <a:latin typeface="Microsoft Sans Serif"/>
                <a:ea typeface="DejaVu Sans"/>
              </a:rPr>
              <a:t>н</a:t>
            </a:r>
            <a:r>
              <a:rPr b="0" lang="ru-UA" sz="280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у</a:t>
            </a:r>
            <a:r>
              <a:rPr b="0" lang="ru-UA" sz="2800" spc="-1" strike="noStrike">
                <a:solidFill>
                  <a:srgbClr val="000000"/>
                </a:solidFill>
                <a:latin typeface="Microsoft Sans Serif"/>
                <a:ea typeface="DejaVu Sans"/>
              </a:rPr>
              <a:t>	</a:t>
            </a:r>
            <a:r>
              <a:rPr b="0" lang="ru-UA" sz="2800" spc="-1" strike="noStrike">
                <a:solidFill>
                  <a:srgbClr val="000000"/>
                </a:solidFill>
                <a:latin typeface="Microsoft Sans Serif"/>
                <a:ea typeface="DejaVu Sans"/>
              </a:rPr>
              <a:t>	</a:t>
            </a:r>
            <a:r>
              <a:rPr b="0" lang="ru-UA" sz="2800" spc="-211" strike="noStrike">
                <a:solidFill>
                  <a:srgbClr val="000000"/>
                </a:solidFill>
                <a:latin typeface="Microsoft Sans Serif"/>
                <a:ea typeface="DejaVu Sans"/>
              </a:rPr>
              <a:t>н</a:t>
            </a:r>
            <a:r>
              <a:rPr b="0" lang="ru-UA" sz="2800" spc="-182" strike="noStrike">
                <a:solidFill>
                  <a:srgbClr val="000000"/>
                </a:solidFill>
                <a:latin typeface="Microsoft Sans Serif"/>
                <a:ea typeface="DejaVu Sans"/>
              </a:rPr>
              <a:t>а</a:t>
            </a:r>
            <a:r>
              <a:rPr b="0" lang="ru-UA" sz="2800" spc="-1" strike="noStrike">
                <a:solidFill>
                  <a:srgbClr val="000000"/>
                </a:solidFill>
                <a:latin typeface="Microsoft Sans Serif"/>
                <a:ea typeface="DejaVu Sans"/>
              </a:rPr>
              <a:t>	</a:t>
            </a:r>
            <a:r>
              <a:rPr b="0" lang="ru-UA" sz="2800" spc="160" strike="noStrike">
                <a:solidFill>
                  <a:srgbClr val="000000"/>
                </a:solidFill>
                <a:latin typeface="Microsoft Sans Serif"/>
                <a:ea typeface="DejaVu Sans"/>
              </a:rPr>
              <a:t>в</a:t>
            </a:r>
            <a:r>
              <a:rPr b="0" lang="ru-UA" sz="2800" spc="-231" strike="noStrike">
                <a:solidFill>
                  <a:srgbClr val="000000"/>
                </a:solidFill>
                <a:latin typeface="Microsoft Sans Serif"/>
                <a:ea typeface="DejaVu Sans"/>
              </a:rPr>
              <a:t>и</a:t>
            </a:r>
            <a:r>
              <a:rPr b="0" lang="ru-UA" sz="2800" spc="-75" strike="noStrike">
                <a:solidFill>
                  <a:srgbClr val="000000"/>
                </a:solidFill>
                <a:latin typeface="Microsoft Sans Serif"/>
                <a:ea typeface="DejaVu Sans"/>
              </a:rPr>
              <a:t>р</a:t>
            </a:r>
            <a:r>
              <a:rPr b="0" lang="ru-UA" sz="2800" spc="-120" strike="noStrike">
                <a:solidFill>
                  <a:srgbClr val="000000"/>
                </a:solidFill>
                <a:latin typeface="Microsoft Sans Serif"/>
                <a:ea typeface="DejaVu Sans"/>
              </a:rPr>
              <a:t>об</a:t>
            </a:r>
            <a:r>
              <a:rPr b="0" lang="ru-UA" sz="2800" spc="-211" strike="noStrike">
                <a:solidFill>
                  <a:srgbClr val="000000"/>
                </a:solidFill>
                <a:latin typeface="Microsoft Sans Serif"/>
                <a:ea typeface="DejaVu Sans"/>
              </a:rPr>
              <a:t>н</a:t>
            </a:r>
            <a:r>
              <a:rPr b="0" lang="ru-UA" sz="2800" spc="-231" strike="noStrike">
                <a:solidFill>
                  <a:srgbClr val="000000"/>
                </a:solidFill>
                <a:latin typeface="Microsoft Sans Serif"/>
                <a:ea typeface="DejaVu Sans"/>
              </a:rPr>
              <a:t>и</a:t>
            </a:r>
            <a:r>
              <a:rPr b="0" lang="ru-UA" sz="2800" spc="-171" strike="noStrike">
                <a:solidFill>
                  <a:srgbClr val="000000"/>
                </a:solidFill>
                <a:latin typeface="Microsoft Sans Serif"/>
                <a:ea typeface="DejaVu Sans"/>
              </a:rPr>
              <a:t>ц</a:t>
            </a:r>
            <a:r>
              <a:rPr b="0" lang="ru-UA" sz="2800" spc="214" strike="noStrike">
                <a:solidFill>
                  <a:srgbClr val="000000"/>
                </a:solidFill>
                <a:latin typeface="Microsoft Sans Serif"/>
                <a:ea typeface="DejaVu Sans"/>
              </a:rPr>
              <a:t>т</a:t>
            </a:r>
            <a:r>
              <a:rPr b="0" lang="ru-UA" sz="2800" spc="160" strike="noStrike">
                <a:solidFill>
                  <a:srgbClr val="000000"/>
                </a:solidFill>
                <a:latin typeface="Microsoft Sans Serif"/>
                <a:ea typeface="DejaVu Sans"/>
              </a:rPr>
              <a:t>в</a:t>
            </a:r>
            <a:r>
              <a:rPr b="0" lang="ru-UA" sz="2800" spc="-202" strike="noStrike">
                <a:solidFill>
                  <a:srgbClr val="000000"/>
                </a:solidFill>
                <a:latin typeface="Microsoft Sans Serif"/>
                <a:ea typeface="DejaVu Sans"/>
              </a:rPr>
              <a:t>о</a:t>
            </a:r>
            <a:r>
              <a:rPr b="0" lang="ru-UA" sz="2800" spc="-1" strike="noStrike">
                <a:solidFill>
                  <a:srgbClr val="000000"/>
                </a:solidFill>
                <a:latin typeface="Microsoft Sans Serif"/>
                <a:ea typeface="DejaVu Sans"/>
              </a:rPr>
              <a:t>	</a:t>
            </a:r>
            <a:r>
              <a:rPr b="0" lang="ru-UA" sz="2800" spc="214" strike="noStrike">
                <a:solidFill>
                  <a:srgbClr val="000000"/>
                </a:solidFill>
                <a:latin typeface="Microsoft Sans Serif"/>
                <a:ea typeface="DejaVu Sans"/>
              </a:rPr>
              <a:t>т</a:t>
            </a:r>
            <a:r>
              <a:rPr b="0" lang="ru-UA" sz="2800" spc="-120" strike="noStrike">
                <a:solidFill>
                  <a:srgbClr val="000000"/>
                </a:solidFill>
                <a:latin typeface="Microsoft Sans Serif"/>
                <a:ea typeface="DejaVu Sans"/>
              </a:rPr>
              <a:t>о</a:t>
            </a:r>
            <a:r>
              <a:rPr b="0" lang="ru-UA" sz="2800" spc="160" strike="noStrike">
                <a:solidFill>
                  <a:srgbClr val="000000"/>
                </a:solidFill>
                <a:latin typeface="Microsoft Sans Serif"/>
                <a:ea typeface="DejaVu Sans"/>
              </a:rPr>
              <a:t>в</a:t>
            </a:r>
            <a:r>
              <a:rPr b="0" lang="ru-UA" sz="2800" spc="-100" strike="noStrike">
                <a:solidFill>
                  <a:srgbClr val="000000"/>
                </a:solidFill>
                <a:latin typeface="Microsoft Sans Serif"/>
                <a:ea typeface="DejaVu Sans"/>
              </a:rPr>
              <a:t>а</a:t>
            </a:r>
            <a:r>
              <a:rPr b="0" lang="ru-UA" sz="2800" spc="-75" strike="noStrike">
                <a:solidFill>
                  <a:srgbClr val="000000"/>
                </a:solidFill>
                <a:latin typeface="Microsoft Sans Serif"/>
                <a:ea typeface="DejaVu Sans"/>
              </a:rPr>
              <a:t>р</a:t>
            </a:r>
            <a:r>
              <a:rPr b="0" lang="ru-UA" sz="280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і</a:t>
            </a:r>
            <a:r>
              <a:rPr b="0" lang="ru-UA" sz="2800" spc="80" strike="noStrike">
                <a:solidFill>
                  <a:srgbClr val="000000"/>
                </a:solidFill>
                <a:latin typeface="Microsoft Sans Serif"/>
                <a:ea typeface="DejaVu Sans"/>
              </a:rPr>
              <a:t>в</a:t>
            </a:r>
            <a:r>
              <a:rPr b="0" lang="ru-UA" sz="2800" spc="-1" strike="noStrike">
                <a:solidFill>
                  <a:srgbClr val="000000"/>
                </a:solidFill>
                <a:latin typeface="Microsoft Sans Serif"/>
                <a:ea typeface="DejaVu Sans"/>
              </a:rPr>
              <a:t>	</a:t>
            </a:r>
            <a:r>
              <a:rPr b="0" lang="ru-UA" sz="2800" spc="214" strike="noStrike">
                <a:solidFill>
                  <a:srgbClr val="000000"/>
                </a:solidFill>
                <a:latin typeface="Microsoft Sans Serif"/>
                <a:ea typeface="DejaVu Sans"/>
              </a:rPr>
              <a:t>т</a:t>
            </a:r>
            <a:r>
              <a:rPr b="0" lang="ru-UA" sz="2800" spc="-182" strike="noStrike">
                <a:solidFill>
                  <a:srgbClr val="000000"/>
                </a:solidFill>
                <a:latin typeface="Microsoft Sans Serif"/>
                <a:ea typeface="DejaVu Sans"/>
              </a:rPr>
              <a:t>а</a:t>
            </a:r>
            <a:r>
              <a:rPr b="0" lang="ru-UA" sz="2800" spc="-1" strike="noStrike">
                <a:solidFill>
                  <a:srgbClr val="000000"/>
                </a:solidFill>
                <a:latin typeface="Microsoft Sans Serif"/>
                <a:ea typeface="DejaVu Sans"/>
              </a:rPr>
              <a:t>	</a:t>
            </a:r>
            <a:r>
              <a:rPr b="0" lang="ru-UA" sz="2800" spc="-211" strike="noStrike">
                <a:solidFill>
                  <a:srgbClr val="000000"/>
                </a:solidFill>
                <a:latin typeface="Microsoft Sans Serif"/>
                <a:ea typeface="DejaVu Sans"/>
              </a:rPr>
              <a:t>н</a:t>
            </a:r>
            <a:r>
              <a:rPr b="0" lang="ru-UA" sz="2800" spc="-100" strike="noStrike">
                <a:solidFill>
                  <a:srgbClr val="000000"/>
                </a:solidFill>
                <a:latin typeface="Microsoft Sans Serif"/>
                <a:ea typeface="DejaVu Sans"/>
              </a:rPr>
              <a:t>а</a:t>
            </a:r>
            <a:r>
              <a:rPr b="0" lang="ru-UA" sz="2800" spc="89" strike="noStrike">
                <a:solidFill>
                  <a:srgbClr val="000000"/>
                </a:solidFill>
                <a:latin typeface="Microsoft Sans Serif"/>
                <a:ea typeface="DejaVu Sans"/>
              </a:rPr>
              <a:t>д</a:t>
            </a:r>
            <a:r>
              <a:rPr b="0" lang="ru-UA" sz="2800" spc="-100" strike="noStrike">
                <a:solidFill>
                  <a:srgbClr val="000000"/>
                </a:solidFill>
                <a:latin typeface="Microsoft Sans Serif"/>
                <a:ea typeface="DejaVu Sans"/>
              </a:rPr>
              <a:t>а</a:t>
            </a:r>
            <a:r>
              <a:rPr b="0" lang="ru-UA" sz="2800" spc="-211" strike="noStrike">
                <a:solidFill>
                  <a:srgbClr val="000000"/>
                </a:solidFill>
                <a:latin typeface="Microsoft Sans Serif"/>
                <a:ea typeface="DejaVu Sans"/>
              </a:rPr>
              <a:t>нн</a:t>
            </a:r>
            <a:r>
              <a:rPr b="0" lang="ru-UA" sz="2800" spc="-160" strike="noStrike">
                <a:solidFill>
                  <a:srgbClr val="000000"/>
                </a:solidFill>
                <a:latin typeface="Microsoft Sans Serif"/>
                <a:ea typeface="DejaVu Sans"/>
              </a:rPr>
              <a:t>я</a:t>
            </a:r>
            <a:r>
              <a:rPr b="0" lang="ru-UA" sz="2800" spc="-1" strike="noStrike">
                <a:solidFill>
                  <a:srgbClr val="000000"/>
                </a:solidFill>
                <a:latin typeface="Microsoft Sans Serif"/>
                <a:ea typeface="DejaVu Sans"/>
              </a:rPr>
              <a:t>	</a:t>
            </a:r>
            <a:r>
              <a:rPr b="0" lang="ru-UA" sz="2800" spc="-205" strike="noStrike">
                <a:solidFill>
                  <a:srgbClr val="000000"/>
                </a:solidFill>
                <a:latin typeface="Microsoft Sans Serif"/>
                <a:ea typeface="DejaVu Sans"/>
              </a:rPr>
              <a:t>п</a:t>
            </a:r>
            <a:r>
              <a:rPr b="0" lang="ru-UA" sz="2800" spc="-120" strike="noStrike">
                <a:solidFill>
                  <a:srgbClr val="000000"/>
                </a:solidFill>
                <a:latin typeface="Microsoft Sans Serif"/>
                <a:ea typeface="DejaVu Sans"/>
              </a:rPr>
              <a:t>о</a:t>
            </a:r>
            <a:r>
              <a:rPr b="0" lang="ru-UA" sz="2800" spc="-114" strike="noStrike">
                <a:solidFill>
                  <a:srgbClr val="000000"/>
                </a:solidFill>
                <a:latin typeface="Microsoft Sans Serif"/>
                <a:ea typeface="DejaVu Sans"/>
              </a:rPr>
              <a:t>с</a:t>
            </a:r>
            <a:r>
              <a:rPr b="0" lang="ru-UA" sz="2800" spc="-52" strike="noStrike">
                <a:solidFill>
                  <a:srgbClr val="000000"/>
                </a:solidFill>
                <a:latin typeface="Microsoft Sans Serif"/>
                <a:ea typeface="DejaVu Sans"/>
              </a:rPr>
              <a:t>л</a:t>
            </a:r>
            <a:r>
              <a:rPr b="0" lang="ru-UA" sz="2800" spc="94" strike="noStrike">
                <a:solidFill>
                  <a:srgbClr val="000000"/>
                </a:solidFill>
                <a:latin typeface="Microsoft Sans Serif"/>
                <a:ea typeface="DejaVu Sans"/>
              </a:rPr>
              <a:t>у</a:t>
            </a:r>
            <a:r>
              <a:rPr b="0" lang="ru-UA" sz="2800" spc="89" strike="noStrike">
                <a:solidFill>
                  <a:srgbClr val="000000"/>
                </a:solidFill>
                <a:latin typeface="Microsoft Sans Serif"/>
                <a:ea typeface="DejaVu Sans"/>
              </a:rPr>
              <a:t>г</a:t>
            </a:r>
            <a:r>
              <a:rPr b="0" lang="ru-UA" sz="2800" spc="-1" strike="noStrike">
                <a:solidFill>
                  <a:srgbClr val="000000"/>
                </a:solidFill>
                <a:latin typeface="Microsoft Sans Serif"/>
                <a:ea typeface="DejaVu Sans"/>
              </a:rPr>
              <a:t>	</a:t>
            </a:r>
            <a:r>
              <a:rPr b="0" lang="ru-UA" sz="2800" spc="-120" strike="noStrike">
                <a:solidFill>
                  <a:srgbClr val="000000"/>
                </a:solidFill>
                <a:latin typeface="Microsoft Sans Serif"/>
                <a:ea typeface="DejaVu Sans"/>
              </a:rPr>
              <a:t>з  </a:t>
            </a:r>
            <a:r>
              <a:rPr b="0" lang="ru-UA" sz="2800" spc="-145" strike="noStrike">
                <a:solidFill>
                  <a:srgbClr val="000000"/>
                </a:solidFill>
                <a:latin typeface="Microsoft Sans Serif"/>
                <a:ea typeface="DejaVu Sans"/>
              </a:rPr>
              <a:t>метою</a:t>
            </a:r>
            <a:r>
              <a:rPr b="0" lang="ru-UA" sz="2800" spc="-145" strike="noStrike">
                <a:solidFill>
                  <a:srgbClr val="000000"/>
                </a:solidFill>
                <a:latin typeface="Microsoft Sans Serif"/>
                <a:ea typeface="DejaVu Sans"/>
              </a:rPr>
              <a:t>	</a:t>
            </a:r>
            <a:r>
              <a:rPr b="0" lang="ru-UA" sz="2800" spc="-92" strike="noStrike">
                <a:solidFill>
                  <a:srgbClr val="000000"/>
                </a:solidFill>
                <a:latin typeface="Microsoft Sans Serif"/>
                <a:ea typeface="DejaVu Sans"/>
              </a:rPr>
              <a:t>одержання</a:t>
            </a:r>
            <a:r>
              <a:rPr b="0" lang="ru-UA" sz="2800" spc="-92" strike="noStrike">
                <a:solidFill>
                  <a:srgbClr val="000000"/>
                </a:solidFill>
                <a:latin typeface="Microsoft Sans Serif"/>
                <a:ea typeface="DejaVu Sans"/>
              </a:rPr>
              <a:t>	</a:t>
            </a:r>
            <a:r>
              <a:rPr b="0" lang="ru-UA" sz="2800" spc="-52" strike="noStrike">
                <a:solidFill>
                  <a:srgbClr val="000000"/>
                </a:solidFill>
                <a:latin typeface="Microsoft Sans Serif"/>
                <a:ea typeface="DejaVu Sans"/>
              </a:rPr>
              <a:t>прибутку</a:t>
            </a:r>
            <a:r>
              <a:rPr b="0" lang="ru-UA" sz="2800" spc="-52" strike="noStrike">
                <a:solidFill>
                  <a:srgbClr val="000000"/>
                </a:solidFill>
                <a:latin typeface="Microsoft Sans Serif"/>
                <a:ea typeface="DejaVu Sans"/>
              </a:rPr>
              <a:t>	</a:t>
            </a:r>
            <a:r>
              <a:rPr b="0" lang="ru-UA" sz="2800" spc="-140" strike="noStrike">
                <a:solidFill>
                  <a:srgbClr val="000000"/>
                </a:solidFill>
                <a:latin typeface="Microsoft Sans Serif"/>
                <a:ea typeface="DejaVu Sans"/>
              </a:rPr>
              <a:t>або</a:t>
            </a:r>
            <a:r>
              <a:rPr b="0" lang="ru-UA" sz="2800" spc="-140" strike="noStrike">
                <a:solidFill>
                  <a:srgbClr val="000000"/>
                </a:solidFill>
                <a:latin typeface="Microsoft Sans Serif"/>
                <a:ea typeface="DejaVu Sans"/>
              </a:rPr>
              <a:t>	</a:t>
            </a:r>
            <a:r>
              <a:rPr b="0" lang="ru-UA" sz="2800" spc="-75" strike="noStrike">
                <a:solidFill>
                  <a:srgbClr val="000000"/>
                </a:solidFill>
                <a:latin typeface="Microsoft Sans Serif"/>
                <a:ea typeface="DejaVu Sans"/>
              </a:rPr>
              <a:t>особистого</a:t>
            </a:r>
            <a:r>
              <a:rPr b="0" lang="ru-UA" sz="2800" spc="-75" strike="noStrike">
                <a:solidFill>
                  <a:srgbClr val="000000"/>
                </a:solidFill>
                <a:latin typeface="Microsoft Sans Serif"/>
                <a:ea typeface="DejaVu Sans"/>
              </a:rPr>
              <a:t>	</a:t>
            </a:r>
            <a:r>
              <a:rPr b="0" lang="ru-UA" sz="2800" spc="-1" strike="noStrike">
                <a:solidFill>
                  <a:srgbClr val="000000"/>
                </a:solidFill>
                <a:latin typeface="Microsoft Sans Serif"/>
                <a:ea typeface="DejaVu Sans"/>
              </a:rPr>
              <a:t>доходу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"/>
          <p:cNvGrpSpPr/>
          <p:nvPr/>
        </p:nvGrpSpPr>
        <p:grpSpPr>
          <a:xfrm>
            <a:off x="355320" y="783360"/>
            <a:ext cx="4739400" cy="4397040"/>
            <a:chOff x="355320" y="783360"/>
            <a:chExt cx="4739400" cy="4397040"/>
          </a:xfrm>
        </p:grpSpPr>
        <p:sp>
          <p:nvSpPr>
            <p:cNvPr id="153" name="CustomShape 2"/>
            <p:cNvSpPr/>
            <p:nvPr/>
          </p:nvSpPr>
          <p:spPr>
            <a:xfrm>
              <a:off x="372600" y="797040"/>
              <a:ext cx="4705560" cy="4366800"/>
            </a:xfrm>
            <a:custGeom>
              <a:avLst/>
              <a:gdLst/>
              <a:ahLst/>
              <a:rect l="l" t="t" r="r" b="b"/>
              <a:pathLst>
                <a:path w="4322445" h="4074160">
                  <a:moveTo>
                    <a:pt x="601526" y="4073872"/>
                  </a:moveTo>
                  <a:lnTo>
                    <a:pt x="549603" y="4073645"/>
                  </a:lnTo>
                  <a:lnTo>
                    <a:pt x="497717" y="4072915"/>
                  </a:lnTo>
                  <a:lnTo>
                    <a:pt x="445902" y="4071610"/>
                  </a:lnTo>
                  <a:lnTo>
                    <a:pt x="394195" y="4069660"/>
                  </a:lnTo>
                  <a:lnTo>
                    <a:pt x="341406" y="4064849"/>
                  </a:lnTo>
                  <a:lnTo>
                    <a:pt x="288617" y="4056448"/>
                  </a:lnTo>
                  <a:lnTo>
                    <a:pt x="235828" y="4046610"/>
                  </a:lnTo>
                  <a:lnTo>
                    <a:pt x="183039" y="4037491"/>
                  </a:lnTo>
                  <a:lnTo>
                    <a:pt x="143065" y="4011833"/>
                  </a:lnTo>
                  <a:lnTo>
                    <a:pt x="115714" y="3956305"/>
                  </a:lnTo>
                  <a:lnTo>
                    <a:pt x="102127" y="3912005"/>
                  </a:lnTo>
                  <a:lnTo>
                    <a:pt x="90743" y="3867337"/>
                  </a:lnTo>
                  <a:lnTo>
                    <a:pt x="81562" y="3822302"/>
                  </a:lnTo>
                  <a:lnTo>
                    <a:pt x="74585" y="3776898"/>
                  </a:lnTo>
                  <a:lnTo>
                    <a:pt x="69811" y="3731128"/>
                  </a:lnTo>
                  <a:lnTo>
                    <a:pt x="25247" y="3258558"/>
                  </a:lnTo>
                  <a:lnTo>
                    <a:pt x="20914" y="3208640"/>
                  </a:lnTo>
                  <a:lnTo>
                    <a:pt x="17023" y="3158612"/>
                  </a:lnTo>
                  <a:lnTo>
                    <a:pt x="13566" y="3108493"/>
                  </a:lnTo>
                  <a:lnTo>
                    <a:pt x="10537" y="3058306"/>
                  </a:lnTo>
                  <a:lnTo>
                    <a:pt x="7928" y="3008070"/>
                  </a:lnTo>
                  <a:lnTo>
                    <a:pt x="5734" y="2957806"/>
                  </a:lnTo>
                  <a:lnTo>
                    <a:pt x="3946" y="2907536"/>
                  </a:lnTo>
                  <a:lnTo>
                    <a:pt x="2558" y="2857279"/>
                  </a:lnTo>
                  <a:lnTo>
                    <a:pt x="1564" y="2807057"/>
                  </a:lnTo>
                  <a:lnTo>
                    <a:pt x="119" y="2651195"/>
                  </a:lnTo>
                  <a:lnTo>
                    <a:pt x="0" y="2545500"/>
                  </a:lnTo>
                  <a:lnTo>
                    <a:pt x="741" y="2439804"/>
                  </a:lnTo>
                  <a:lnTo>
                    <a:pt x="3429" y="2285265"/>
                  </a:lnTo>
                  <a:lnTo>
                    <a:pt x="7277" y="2139053"/>
                  </a:lnTo>
                  <a:lnTo>
                    <a:pt x="16465" y="1846815"/>
                  </a:lnTo>
                  <a:lnTo>
                    <a:pt x="17787" y="1797972"/>
                  </a:lnTo>
                  <a:lnTo>
                    <a:pt x="19556" y="1699409"/>
                  </a:lnTo>
                  <a:lnTo>
                    <a:pt x="20465" y="1601133"/>
                  </a:lnTo>
                  <a:lnTo>
                    <a:pt x="20847" y="1404294"/>
                  </a:lnTo>
                  <a:lnTo>
                    <a:pt x="21387" y="1354415"/>
                  </a:lnTo>
                  <a:lnTo>
                    <a:pt x="22896" y="1304812"/>
                  </a:lnTo>
                  <a:lnTo>
                    <a:pt x="25211" y="1255424"/>
                  </a:lnTo>
                  <a:lnTo>
                    <a:pt x="28168" y="1206188"/>
                  </a:lnTo>
                  <a:lnTo>
                    <a:pt x="31604" y="1157039"/>
                  </a:lnTo>
                  <a:lnTo>
                    <a:pt x="46859" y="960067"/>
                  </a:lnTo>
                  <a:lnTo>
                    <a:pt x="51170" y="907962"/>
                  </a:lnTo>
                  <a:lnTo>
                    <a:pt x="56305" y="856263"/>
                  </a:lnTo>
                  <a:lnTo>
                    <a:pt x="62216" y="804940"/>
                  </a:lnTo>
                  <a:lnTo>
                    <a:pt x="68859" y="753965"/>
                  </a:lnTo>
                  <a:lnTo>
                    <a:pt x="76187" y="703308"/>
                  </a:lnTo>
                  <a:lnTo>
                    <a:pt x="84154" y="652939"/>
                  </a:lnTo>
                  <a:lnTo>
                    <a:pt x="92715" y="602830"/>
                  </a:lnTo>
                  <a:lnTo>
                    <a:pt x="101824" y="552950"/>
                  </a:lnTo>
                  <a:lnTo>
                    <a:pt x="111433" y="503272"/>
                  </a:lnTo>
                  <a:lnTo>
                    <a:pt x="121498" y="453765"/>
                  </a:lnTo>
                  <a:lnTo>
                    <a:pt x="131973" y="404400"/>
                  </a:lnTo>
                  <a:lnTo>
                    <a:pt x="142811" y="355148"/>
                  </a:lnTo>
                  <a:lnTo>
                    <a:pt x="153967" y="305980"/>
                  </a:lnTo>
                  <a:lnTo>
                    <a:pt x="166136" y="264573"/>
                  </a:lnTo>
                  <a:lnTo>
                    <a:pt x="203672" y="208183"/>
                  </a:lnTo>
                  <a:lnTo>
                    <a:pt x="278050" y="174555"/>
                  </a:lnTo>
                  <a:lnTo>
                    <a:pt x="326488" y="159500"/>
                  </a:lnTo>
                  <a:lnTo>
                    <a:pt x="375499" y="147605"/>
                  </a:lnTo>
                  <a:lnTo>
                    <a:pt x="469266" y="131520"/>
                  </a:lnTo>
                  <a:lnTo>
                    <a:pt x="513161" y="122736"/>
                  </a:lnTo>
                  <a:lnTo>
                    <a:pt x="556483" y="112516"/>
                  </a:lnTo>
                  <a:lnTo>
                    <a:pt x="646053" y="87578"/>
                  </a:lnTo>
                  <a:lnTo>
                    <a:pt x="693330" y="77011"/>
                  </a:lnTo>
                  <a:lnTo>
                    <a:pt x="740956" y="68964"/>
                  </a:lnTo>
                  <a:lnTo>
                    <a:pt x="788822" y="63381"/>
                  </a:lnTo>
                  <a:lnTo>
                    <a:pt x="836822" y="60210"/>
                  </a:lnTo>
                  <a:lnTo>
                    <a:pt x="884849" y="59398"/>
                  </a:lnTo>
                  <a:lnTo>
                    <a:pt x="932795" y="60889"/>
                  </a:lnTo>
                  <a:lnTo>
                    <a:pt x="1195036" y="73854"/>
                  </a:lnTo>
                  <a:lnTo>
                    <a:pt x="1352187" y="82710"/>
                  </a:lnTo>
                  <a:lnTo>
                    <a:pt x="1457104" y="89408"/>
                  </a:lnTo>
                  <a:lnTo>
                    <a:pt x="1509648" y="93058"/>
                  </a:lnTo>
                  <a:lnTo>
                    <a:pt x="1560149" y="98107"/>
                  </a:lnTo>
                  <a:lnTo>
                    <a:pt x="1610692" y="104858"/>
                  </a:lnTo>
                  <a:lnTo>
                    <a:pt x="1661321" y="112205"/>
                  </a:lnTo>
                  <a:lnTo>
                    <a:pt x="1712077" y="119042"/>
                  </a:lnTo>
                  <a:lnTo>
                    <a:pt x="1763002" y="124261"/>
                  </a:lnTo>
                  <a:lnTo>
                    <a:pt x="1814141" y="126758"/>
                  </a:lnTo>
                  <a:lnTo>
                    <a:pt x="1918114" y="127585"/>
                  </a:lnTo>
                  <a:lnTo>
                    <a:pt x="2021968" y="127662"/>
                  </a:lnTo>
                  <a:lnTo>
                    <a:pt x="2125746" y="127052"/>
                  </a:lnTo>
                  <a:lnTo>
                    <a:pt x="2281364" y="124993"/>
                  </a:lnTo>
                  <a:lnTo>
                    <a:pt x="2437056" y="121758"/>
                  </a:lnTo>
                  <a:lnTo>
                    <a:pt x="2644676" y="116005"/>
                  </a:lnTo>
                  <a:lnTo>
                    <a:pt x="2696491" y="113689"/>
                  </a:lnTo>
                  <a:lnTo>
                    <a:pt x="2748377" y="110727"/>
                  </a:lnTo>
                  <a:lnTo>
                    <a:pt x="2800300" y="107227"/>
                  </a:lnTo>
                  <a:lnTo>
                    <a:pt x="2852222" y="103296"/>
                  </a:lnTo>
                  <a:lnTo>
                    <a:pt x="3007630" y="89994"/>
                  </a:lnTo>
                  <a:lnTo>
                    <a:pt x="3060878" y="84700"/>
                  </a:lnTo>
                  <a:lnTo>
                    <a:pt x="3114126" y="78156"/>
                  </a:lnTo>
                  <a:lnTo>
                    <a:pt x="3167374" y="70583"/>
                  </a:lnTo>
                  <a:lnTo>
                    <a:pt x="3220622" y="62201"/>
                  </a:lnTo>
                  <a:lnTo>
                    <a:pt x="3273870" y="53230"/>
                  </a:lnTo>
                  <a:lnTo>
                    <a:pt x="3326659" y="45071"/>
                  </a:lnTo>
                  <a:lnTo>
                    <a:pt x="3379448" y="38798"/>
                  </a:lnTo>
                  <a:lnTo>
                    <a:pt x="3432236" y="34139"/>
                  </a:lnTo>
                  <a:lnTo>
                    <a:pt x="3485025" y="30827"/>
                  </a:lnTo>
                  <a:lnTo>
                    <a:pt x="3537814" y="28592"/>
                  </a:lnTo>
                  <a:lnTo>
                    <a:pt x="3590603" y="27165"/>
                  </a:lnTo>
                  <a:lnTo>
                    <a:pt x="3795857" y="24416"/>
                  </a:lnTo>
                  <a:lnTo>
                    <a:pt x="3845695" y="23085"/>
                  </a:lnTo>
                  <a:lnTo>
                    <a:pt x="3895533" y="20602"/>
                  </a:lnTo>
                  <a:lnTo>
                    <a:pt x="3945371" y="16458"/>
                  </a:lnTo>
                  <a:lnTo>
                    <a:pt x="3995209" y="10143"/>
                  </a:lnTo>
                  <a:lnTo>
                    <a:pt x="4045047" y="1148"/>
                  </a:lnTo>
                  <a:lnTo>
                    <a:pt x="4062476" y="0"/>
                  </a:lnTo>
                  <a:lnTo>
                    <a:pt x="4113902" y="10339"/>
                  </a:lnTo>
                  <a:lnTo>
                    <a:pt x="4159041" y="47869"/>
                  </a:lnTo>
                  <a:lnTo>
                    <a:pt x="4185818" y="117567"/>
                  </a:lnTo>
                  <a:lnTo>
                    <a:pt x="4193373" y="158926"/>
                  </a:lnTo>
                  <a:lnTo>
                    <a:pt x="4207335" y="241644"/>
                  </a:lnTo>
                  <a:lnTo>
                    <a:pt x="4224396" y="334134"/>
                  </a:lnTo>
                  <a:lnTo>
                    <a:pt x="4254468" y="487472"/>
                  </a:lnTo>
                  <a:lnTo>
                    <a:pt x="4264027" y="538924"/>
                  </a:lnTo>
                  <a:lnTo>
                    <a:pt x="4272865" y="590724"/>
                  </a:lnTo>
                  <a:lnTo>
                    <a:pt x="4280685" y="642980"/>
                  </a:lnTo>
                  <a:lnTo>
                    <a:pt x="4287289" y="694748"/>
                  </a:lnTo>
                  <a:lnTo>
                    <a:pt x="4293356" y="746642"/>
                  </a:lnTo>
                  <a:lnTo>
                    <a:pt x="4298921" y="798643"/>
                  </a:lnTo>
                  <a:lnTo>
                    <a:pt x="4304019" y="850733"/>
                  </a:lnTo>
                  <a:lnTo>
                    <a:pt x="4308687" y="902896"/>
                  </a:lnTo>
                  <a:lnTo>
                    <a:pt x="4312960" y="955112"/>
                  </a:lnTo>
                  <a:lnTo>
                    <a:pt x="4316875" y="1007365"/>
                  </a:lnTo>
                  <a:lnTo>
                    <a:pt x="4320468" y="1059635"/>
                  </a:lnTo>
                  <a:lnTo>
                    <a:pt x="4322047" y="1105749"/>
                  </a:lnTo>
                  <a:lnTo>
                    <a:pt x="4321716" y="1152084"/>
                  </a:lnTo>
                  <a:lnTo>
                    <a:pt x="4320137" y="1198491"/>
                  </a:lnTo>
                  <a:lnTo>
                    <a:pt x="4315878" y="1290940"/>
                  </a:lnTo>
                  <a:lnTo>
                    <a:pt x="4305713" y="1628706"/>
                  </a:lnTo>
                  <a:lnTo>
                    <a:pt x="4300576" y="1773463"/>
                  </a:lnTo>
                  <a:lnTo>
                    <a:pt x="4298364" y="1827210"/>
                  </a:lnTo>
                  <a:lnTo>
                    <a:pt x="4290495" y="1987864"/>
                  </a:lnTo>
                  <a:lnTo>
                    <a:pt x="4288175" y="2041397"/>
                  </a:lnTo>
                  <a:lnTo>
                    <a:pt x="4286364" y="2095011"/>
                  </a:lnTo>
                  <a:lnTo>
                    <a:pt x="4282895" y="2307928"/>
                  </a:lnTo>
                  <a:lnTo>
                    <a:pt x="4281261" y="2467098"/>
                  </a:lnTo>
                  <a:lnTo>
                    <a:pt x="4280953" y="2573211"/>
                  </a:lnTo>
                  <a:lnTo>
                    <a:pt x="4281527" y="2679325"/>
                  </a:lnTo>
                  <a:lnTo>
                    <a:pt x="4283107" y="2784049"/>
                  </a:lnTo>
                  <a:lnTo>
                    <a:pt x="4283490" y="2835659"/>
                  </a:lnTo>
                  <a:lnTo>
                    <a:pt x="4283362" y="2887215"/>
                  </a:lnTo>
                  <a:lnTo>
                    <a:pt x="4282725" y="2938723"/>
                  </a:lnTo>
                  <a:lnTo>
                    <a:pt x="4281577" y="2990189"/>
                  </a:lnTo>
                  <a:lnTo>
                    <a:pt x="4279919" y="3041617"/>
                  </a:lnTo>
                  <a:lnTo>
                    <a:pt x="4277752" y="3093014"/>
                  </a:lnTo>
                  <a:lnTo>
                    <a:pt x="4275074" y="3144384"/>
                  </a:lnTo>
                  <a:lnTo>
                    <a:pt x="4271886" y="3195733"/>
                  </a:lnTo>
                  <a:lnTo>
                    <a:pt x="4268189" y="3247065"/>
                  </a:lnTo>
                  <a:lnTo>
                    <a:pt x="4263981" y="3298388"/>
                  </a:lnTo>
                  <a:lnTo>
                    <a:pt x="4259263" y="3349704"/>
                  </a:lnTo>
                  <a:lnTo>
                    <a:pt x="4255138" y="3397816"/>
                  </a:lnTo>
                  <a:lnTo>
                    <a:pt x="4248136" y="3495068"/>
                  </a:lnTo>
                  <a:lnTo>
                    <a:pt x="4244231" y="3543620"/>
                  </a:lnTo>
                  <a:lnTo>
                    <a:pt x="4239372" y="3591732"/>
                  </a:lnTo>
                  <a:lnTo>
                    <a:pt x="4233323" y="3633091"/>
                  </a:lnTo>
                  <a:lnTo>
                    <a:pt x="4226557" y="3674450"/>
                  </a:lnTo>
                  <a:lnTo>
                    <a:pt x="4218930" y="3715809"/>
                  </a:lnTo>
                  <a:lnTo>
                    <a:pt x="4210300" y="3757168"/>
                  </a:lnTo>
                  <a:lnTo>
                    <a:pt x="4198537" y="3794961"/>
                  </a:lnTo>
                  <a:lnTo>
                    <a:pt x="4159519" y="3838379"/>
                  </a:lnTo>
                  <a:lnTo>
                    <a:pt x="4079827" y="3851600"/>
                  </a:lnTo>
                  <a:lnTo>
                    <a:pt x="3974805" y="3861859"/>
                  </a:lnTo>
                  <a:lnTo>
                    <a:pt x="3869656" y="3870968"/>
                  </a:lnTo>
                  <a:lnTo>
                    <a:pt x="3764464" y="3879014"/>
                  </a:lnTo>
                  <a:lnTo>
                    <a:pt x="3659315" y="3886081"/>
                  </a:lnTo>
                  <a:lnTo>
                    <a:pt x="3554293" y="3892254"/>
                  </a:lnTo>
                  <a:lnTo>
                    <a:pt x="3501857" y="3895032"/>
                  </a:lnTo>
                  <a:lnTo>
                    <a:pt x="3452015" y="3898613"/>
                  </a:lnTo>
                  <a:lnTo>
                    <a:pt x="3402003" y="3904280"/>
                  </a:lnTo>
                  <a:lnTo>
                    <a:pt x="3351906" y="3911308"/>
                  </a:lnTo>
                  <a:lnTo>
                    <a:pt x="3251796" y="3926555"/>
                  </a:lnTo>
                  <a:lnTo>
                    <a:pt x="3201954" y="3933327"/>
                  </a:lnTo>
                  <a:lnTo>
                    <a:pt x="3139985" y="3939072"/>
                  </a:lnTo>
                  <a:lnTo>
                    <a:pt x="3078015" y="3947114"/>
                  </a:lnTo>
                  <a:lnTo>
                    <a:pt x="3028439" y="3955692"/>
                  </a:lnTo>
                  <a:lnTo>
                    <a:pt x="2929288" y="3973583"/>
                  </a:lnTo>
                  <a:lnTo>
                    <a:pt x="2879712" y="3982161"/>
                  </a:lnTo>
                  <a:lnTo>
                    <a:pt x="2782409" y="3997749"/>
                  </a:lnTo>
                  <a:lnTo>
                    <a:pt x="2734756" y="4005641"/>
                  </a:lnTo>
                  <a:lnTo>
                    <a:pt x="2687249" y="4012724"/>
                  </a:lnTo>
                  <a:lnTo>
                    <a:pt x="2639962" y="4018043"/>
                  </a:lnTo>
                  <a:lnTo>
                    <a:pt x="2592969" y="4020641"/>
                  </a:lnTo>
                  <a:lnTo>
                    <a:pt x="2493398" y="4020059"/>
                  </a:lnTo>
                  <a:lnTo>
                    <a:pt x="2393657" y="4018542"/>
                  </a:lnTo>
                  <a:lnTo>
                    <a:pt x="2044453" y="4010772"/>
                  </a:lnTo>
                  <a:lnTo>
                    <a:pt x="1994694" y="4009918"/>
                  </a:lnTo>
                  <a:lnTo>
                    <a:pt x="1993164" y="4002259"/>
                  </a:lnTo>
                  <a:lnTo>
                    <a:pt x="1888137" y="4001771"/>
                  </a:lnTo>
                  <a:lnTo>
                    <a:pt x="1678552" y="4000022"/>
                  </a:lnTo>
                  <a:lnTo>
                    <a:pt x="1626173" y="3999947"/>
                  </a:lnTo>
                  <a:lnTo>
                    <a:pt x="1573773" y="4000197"/>
                  </a:lnTo>
                  <a:lnTo>
                    <a:pt x="1521339" y="4000861"/>
                  </a:lnTo>
                  <a:lnTo>
                    <a:pt x="1468856" y="4002029"/>
                  </a:lnTo>
                  <a:lnTo>
                    <a:pt x="1416311" y="4003791"/>
                  </a:lnTo>
                  <a:lnTo>
                    <a:pt x="1365883" y="4006965"/>
                  </a:lnTo>
                  <a:lnTo>
                    <a:pt x="1315563" y="4011666"/>
                  </a:lnTo>
                  <a:lnTo>
                    <a:pt x="1265314" y="4017550"/>
                  </a:lnTo>
                  <a:lnTo>
                    <a:pt x="1215101" y="4024279"/>
                  </a:lnTo>
                  <a:lnTo>
                    <a:pt x="1064319" y="4046117"/>
                  </a:lnTo>
                  <a:lnTo>
                    <a:pt x="1013891" y="4052810"/>
                  </a:lnTo>
                  <a:lnTo>
                    <a:pt x="911374" y="4064873"/>
                  </a:lnTo>
                  <a:lnTo>
                    <a:pt x="860258" y="4069396"/>
                  </a:lnTo>
                  <a:lnTo>
                    <a:pt x="808856" y="4071191"/>
                  </a:lnTo>
                  <a:lnTo>
                    <a:pt x="705334" y="4073106"/>
                  </a:lnTo>
                  <a:lnTo>
                    <a:pt x="653448" y="4073669"/>
                  </a:lnTo>
                  <a:lnTo>
                    <a:pt x="601526" y="4073872"/>
                  </a:lnTo>
                  <a:close/>
                </a:path>
              </a:pathLst>
            </a:custGeom>
            <a:solidFill>
              <a:srgbClr val="fff7f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4" name="CustomShape 3"/>
            <p:cNvSpPr/>
            <p:nvPr/>
          </p:nvSpPr>
          <p:spPr>
            <a:xfrm>
              <a:off x="355320" y="783360"/>
              <a:ext cx="4739400" cy="4397040"/>
            </a:xfrm>
            <a:custGeom>
              <a:avLst/>
              <a:gdLst/>
              <a:ahLst/>
              <a:rect l="l" t="t" r="r" b="b"/>
              <a:pathLst>
                <a:path w="4353560" h="4102100">
                  <a:moveTo>
                    <a:pt x="4259084" y="2771800"/>
                  </a:moveTo>
                  <a:lnTo>
                    <a:pt x="68084" y="2771800"/>
                  </a:lnTo>
                  <a:lnTo>
                    <a:pt x="68084" y="2819425"/>
                  </a:lnTo>
                  <a:lnTo>
                    <a:pt x="4259084" y="2819425"/>
                  </a:lnTo>
                  <a:lnTo>
                    <a:pt x="4259084" y="2771800"/>
                  </a:lnTo>
                  <a:close/>
                  <a:moveTo>
                    <a:pt x="4259084" y="2183625"/>
                  </a:moveTo>
                  <a:lnTo>
                    <a:pt x="68084" y="2183625"/>
                  </a:lnTo>
                  <a:lnTo>
                    <a:pt x="68084" y="2231250"/>
                  </a:lnTo>
                  <a:lnTo>
                    <a:pt x="4259084" y="2231250"/>
                  </a:lnTo>
                  <a:lnTo>
                    <a:pt x="4259084" y="2183625"/>
                  </a:lnTo>
                  <a:close/>
                  <a:moveTo>
                    <a:pt x="4259084" y="1595450"/>
                  </a:moveTo>
                  <a:lnTo>
                    <a:pt x="68084" y="1595450"/>
                  </a:lnTo>
                  <a:lnTo>
                    <a:pt x="68084" y="1643075"/>
                  </a:lnTo>
                  <a:lnTo>
                    <a:pt x="4259084" y="1643075"/>
                  </a:lnTo>
                  <a:lnTo>
                    <a:pt x="4259084" y="1595450"/>
                  </a:lnTo>
                  <a:close/>
                  <a:moveTo>
                    <a:pt x="4353166" y="1155700"/>
                  </a:moveTo>
                  <a:lnTo>
                    <a:pt x="4353128" y="1117600"/>
                  </a:lnTo>
                  <a:lnTo>
                    <a:pt x="4351642" y="1066800"/>
                  </a:lnTo>
                  <a:lnTo>
                    <a:pt x="4347984" y="1016000"/>
                  </a:lnTo>
                  <a:lnTo>
                    <a:pt x="4343920" y="952500"/>
                  </a:lnTo>
                  <a:lnTo>
                    <a:pt x="4339463" y="901700"/>
                  </a:lnTo>
                  <a:lnTo>
                    <a:pt x="4334624" y="850900"/>
                  </a:lnTo>
                  <a:lnTo>
                    <a:pt x="4329417" y="800100"/>
                  </a:lnTo>
                  <a:lnTo>
                    <a:pt x="4323880" y="749300"/>
                  </a:lnTo>
                  <a:lnTo>
                    <a:pt x="4321035" y="724623"/>
                  </a:lnTo>
                  <a:lnTo>
                    <a:pt x="4321035" y="1143000"/>
                  </a:lnTo>
                  <a:lnTo>
                    <a:pt x="4319943" y="1193800"/>
                  </a:lnTo>
                  <a:lnTo>
                    <a:pt x="4317974" y="1231900"/>
                  </a:lnTo>
                  <a:lnTo>
                    <a:pt x="4316857" y="1244600"/>
                  </a:lnTo>
                  <a:lnTo>
                    <a:pt x="4315879" y="1257300"/>
                  </a:lnTo>
                  <a:lnTo>
                    <a:pt x="4315180" y="1282700"/>
                  </a:lnTo>
                  <a:lnTo>
                    <a:pt x="4314914" y="1295400"/>
                  </a:lnTo>
                  <a:lnTo>
                    <a:pt x="4312170" y="1409700"/>
                  </a:lnTo>
                  <a:lnTo>
                    <a:pt x="4310837" y="1460500"/>
                  </a:lnTo>
                  <a:lnTo>
                    <a:pt x="4309376" y="1511300"/>
                  </a:lnTo>
                  <a:lnTo>
                    <a:pt x="4307840" y="1574800"/>
                  </a:lnTo>
                  <a:lnTo>
                    <a:pt x="4306227" y="1625600"/>
                  </a:lnTo>
                  <a:lnTo>
                    <a:pt x="4304563" y="1676400"/>
                  </a:lnTo>
                  <a:lnTo>
                    <a:pt x="4301147" y="1778000"/>
                  </a:lnTo>
                  <a:lnTo>
                    <a:pt x="4299089" y="1816100"/>
                  </a:lnTo>
                  <a:lnTo>
                    <a:pt x="4295559" y="1892300"/>
                  </a:lnTo>
                  <a:lnTo>
                    <a:pt x="4293501" y="1930400"/>
                  </a:lnTo>
                  <a:lnTo>
                    <a:pt x="4290339" y="1981200"/>
                  </a:lnTo>
                  <a:lnTo>
                    <a:pt x="4287761" y="2044700"/>
                  </a:lnTo>
                  <a:lnTo>
                    <a:pt x="4285754" y="2095500"/>
                  </a:lnTo>
                  <a:lnTo>
                    <a:pt x="4284319" y="2159000"/>
                  </a:lnTo>
                  <a:lnTo>
                    <a:pt x="4281906" y="2298700"/>
                  </a:lnTo>
                  <a:lnTo>
                    <a:pt x="4281144" y="2349500"/>
                  </a:lnTo>
                  <a:lnTo>
                    <a:pt x="4280471" y="2400300"/>
                  </a:lnTo>
                  <a:lnTo>
                    <a:pt x="4279912" y="2438400"/>
                  </a:lnTo>
                  <a:lnTo>
                    <a:pt x="4279531" y="2489200"/>
                  </a:lnTo>
                  <a:lnTo>
                    <a:pt x="4279379" y="2527300"/>
                  </a:lnTo>
                  <a:lnTo>
                    <a:pt x="4279366" y="2590800"/>
                  </a:lnTo>
                  <a:lnTo>
                    <a:pt x="4279671" y="2641600"/>
                  </a:lnTo>
                  <a:lnTo>
                    <a:pt x="4280293" y="2692400"/>
                  </a:lnTo>
                  <a:lnTo>
                    <a:pt x="4281259" y="2743200"/>
                  </a:lnTo>
                  <a:lnTo>
                    <a:pt x="4282186" y="2794000"/>
                  </a:lnTo>
                  <a:lnTo>
                    <a:pt x="4282643" y="2844800"/>
                  </a:lnTo>
                  <a:lnTo>
                    <a:pt x="4282643" y="2895600"/>
                  </a:lnTo>
                  <a:lnTo>
                    <a:pt x="4282160" y="2946400"/>
                  </a:lnTo>
                  <a:lnTo>
                    <a:pt x="4281195" y="2997200"/>
                  </a:lnTo>
                  <a:lnTo>
                    <a:pt x="4279722" y="3048000"/>
                  </a:lnTo>
                  <a:lnTo>
                    <a:pt x="4277753" y="3098800"/>
                  </a:lnTo>
                  <a:lnTo>
                    <a:pt x="4275252" y="3149600"/>
                  </a:lnTo>
                  <a:lnTo>
                    <a:pt x="4272216" y="3200400"/>
                  </a:lnTo>
                  <a:lnTo>
                    <a:pt x="4268648" y="3251200"/>
                  </a:lnTo>
                  <a:lnTo>
                    <a:pt x="4264520" y="3302000"/>
                  </a:lnTo>
                  <a:lnTo>
                    <a:pt x="4259834" y="3352800"/>
                  </a:lnTo>
                  <a:lnTo>
                    <a:pt x="4259084" y="3362058"/>
                  </a:lnTo>
                  <a:lnTo>
                    <a:pt x="4259084" y="3359975"/>
                  </a:lnTo>
                  <a:lnTo>
                    <a:pt x="4256138" y="3359975"/>
                  </a:lnTo>
                  <a:lnTo>
                    <a:pt x="4256138" y="3407600"/>
                  </a:lnTo>
                  <a:lnTo>
                    <a:pt x="4254246" y="3441700"/>
                  </a:lnTo>
                  <a:lnTo>
                    <a:pt x="4252188" y="3467100"/>
                  </a:lnTo>
                  <a:lnTo>
                    <a:pt x="4249864" y="3492500"/>
                  </a:lnTo>
                  <a:lnTo>
                    <a:pt x="4247400" y="3530600"/>
                  </a:lnTo>
                  <a:lnTo>
                    <a:pt x="4244657" y="3568700"/>
                  </a:lnTo>
                  <a:lnTo>
                    <a:pt x="4241470" y="3594100"/>
                  </a:lnTo>
                  <a:lnTo>
                    <a:pt x="4235856" y="3644900"/>
                  </a:lnTo>
                  <a:lnTo>
                    <a:pt x="4228655" y="3683000"/>
                  </a:lnTo>
                  <a:lnTo>
                    <a:pt x="4220603" y="3721100"/>
                  </a:lnTo>
                  <a:lnTo>
                    <a:pt x="4212399" y="3759200"/>
                  </a:lnTo>
                  <a:lnTo>
                    <a:pt x="4199991" y="3797300"/>
                  </a:lnTo>
                  <a:lnTo>
                    <a:pt x="4166565" y="3835400"/>
                  </a:lnTo>
                  <a:lnTo>
                    <a:pt x="4148137" y="3835400"/>
                  </a:lnTo>
                  <a:lnTo>
                    <a:pt x="4099649" y="3848100"/>
                  </a:lnTo>
                  <a:lnTo>
                    <a:pt x="4000792" y="3848100"/>
                  </a:lnTo>
                  <a:lnTo>
                    <a:pt x="3950360" y="3860800"/>
                  </a:lnTo>
                  <a:lnTo>
                    <a:pt x="3847274" y="3860800"/>
                  </a:lnTo>
                  <a:lnTo>
                    <a:pt x="3794556" y="3873500"/>
                  </a:lnTo>
                  <a:lnTo>
                    <a:pt x="3686594" y="3873500"/>
                  </a:lnTo>
                  <a:lnTo>
                    <a:pt x="3631260" y="3886200"/>
                  </a:lnTo>
                  <a:lnTo>
                    <a:pt x="3467239" y="3886200"/>
                  </a:lnTo>
                  <a:lnTo>
                    <a:pt x="3416744" y="3898900"/>
                  </a:lnTo>
                  <a:lnTo>
                    <a:pt x="3366249" y="3898900"/>
                  </a:lnTo>
                  <a:lnTo>
                    <a:pt x="3315754" y="3911600"/>
                  </a:lnTo>
                  <a:lnTo>
                    <a:pt x="3291179" y="3911600"/>
                  </a:lnTo>
                  <a:lnTo>
                    <a:pt x="3240875" y="3924300"/>
                  </a:lnTo>
                  <a:lnTo>
                    <a:pt x="3176917" y="3924300"/>
                  </a:lnTo>
                  <a:lnTo>
                    <a:pt x="3164268" y="3937000"/>
                  </a:lnTo>
                  <a:lnTo>
                    <a:pt x="3090824" y="3937000"/>
                  </a:lnTo>
                  <a:lnTo>
                    <a:pt x="3061893" y="3949700"/>
                  </a:lnTo>
                  <a:lnTo>
                    <a:pt x="3003473" y="3949700"/>
                  </a:lnTo>
                  <a:lnTo>
                    <a:pt x="2974543" y="3962400"/>
                  </a:lnTo>
                  <a:lnTo>
                    <a:pt x="2942145" y="3962400"/>
                  </a:lnTo>
                  <a:lnTo>
                    <a:pt x="2909316" y="3975100"/>
                  </a:lnTo>
                  <a:lnTo>
                    <a:pt x="2876207" y="3975100"/>
                  </a:lnTo>
                  <a:lnTo>
                    <a:pt x="2842945" y="3987800"/>
                  </a:lnTo>
                  <a:lnTo>
                    <a:pt x="2789390" y="3987800"/>
                  </a:lnTo>
                  <a:lnTo>
                    <a:pt x="2744381" y="4000500"/>
                  </a:lnTo>
                  <a:lnTo>
                    <a:pt x="2698927" y="4000500"/>
                  </a:lnTo>
                  <a:lnTo>
                    <a:pt x="2653195" y="4013200"/>
                  </a:lnTo>
                  <a:lnTo>
                    <a:pt x="2232888" y="4013200"/>
                  </a:lnTo>
                  <a:lnTo>
                    <a:pt x="2180412" y="4000500"/>
                  </a:lnTo>
                  <a:lnTo>
                    <a:pt x="2024341" y="4000500"/>
                  </a:lnTo>
                  <a:lnTo>
                    <a:pt x="2024341" y="3987800"/>
                  </a:lnTo>
                  <a:lnTo>
                    <a:pt x="1482801" y="3987800"/>
                  </a:lnTo>
                  <a:lnTo>
                    <a:pt x="1432179" y="4000500"/>
                  </a:lnTo>
                  <a:lnTo>
                    <a:pt x="1324483" y="4000500"/>
                  </a:lnTo>
                  <a:lnTo>
                    <a:pt x="1271003" y="4013200"/>
                  </a:lnTo>
                  <a:lnTo>
                    <a:pt x="1217676" y="4013200"/>
                  </a:lnTo>
                  <a:lnTo>
                    <a:pt x="1164412" y="4025900"/>
                  </a:lnTo>
                  <a:lnTo>
                    <a:pt x="1130871" y="4025900"/>
                  </a:lnTo>
                  <a:lnTo>
                    <a:pt x="1096899" y="4038600"/>
                  </a:lnTo>
                  <a:lnTo>
                    <a:pt x="1028230" y="4038600"/>
                  </a:lnTo>
                  <a:lnTo>
                    <a:pt x="1000696" y="4051300"/>
                  </a:lnTo>
                  <a:lnTo>
                    <a:pt x="912710" y="4051300"/>
                  </a:lnTo>
                  <a:lnTo>
                    <a:pt x="868578" y="4064000"/>
                  </a:lnTo>
                  <a:lnTo>
                    <a:pt x="373341" y="4064000"/>
                  </a:lnTo>
                  <a:lnTo>
                    <a:pt x="336626" y="4051300"/>
                  </a:lnTo>
                  <a:lnTo>
                    <a:pt x="299897" y="4051300"/>
                  </a:lnTo>
                  <a:lnTo>
                    <a:pt x="263182" y="4038600"/>
                  </a:lnTo>
                  <a:lnTo>
                    <a:pt x="231813" y="4038600"/>
                  </a:lnTo>
                  <a:lnTo>
                    <a:pt x="216268" y="4025900"/>
                  </a:lnTo>
                  <a:lnTo>
                    <a:pt x="184302" y="4025900"/>
                  </a:lnTo>
                  <a:lnTo>
                    <a:pt x="170027" y="4013200"/>
                  </a:lnTo>
                  <a:lnTo>
                    <a:pt x="157187" y="3987800"/>
                  </a:lnTo>
                  <a:lnTo>
                    <a:pt x="145364" y="3962400"/>
                  </a:lnTo>
                  <a:lnTo>
                    <a:pt x="129603" y="3898900"/>
                  </a:lnTo>
                  <a:lnTo>
                    <a:pt x="116865" y="3848100"/>
                  </a:lnTo>
                  <a:lnTo>
                    <a:pt x="107276" y="3797300"/>
                  </a:lnTo>
                  <a:lnTo>
                    <a:pt x="100990" y="3733800"/>
                  </a:lnTo>
                  <a:lnTo>
                    <a:pt x="87210" y="3594100"/>
                  </a:lnTo>
                  <a:lnTo>
                    <a:pt x="81864" y="3530600"/>
                  </a:lnTo>
                  <a:lnTo>
                    <a:pt x="76733" y="3479800"/>
                  </a:lnTo>
                  <a:lnTo>
                    <a:pt x="71678" y="3429000"/>
                  </a:lnTo>
                  <a:lnTo>
                    <a:pt x="69938" y="3407600"/>
                  </a:lnTo>
                  <a:lnTo>
                    <a:pt x="4256138" y="3407600"/>
                  </a:lnTo>
                  <a:lnTo>
                    <a:pt x="4256138" y="3359975"/>
                  </a:lnTo>
                  <a:lnTo>
                    <a:pt x="68084" y="3359975"/>
                  </a:lnTo>
                  <a:lnTo>
                    <a:pt x="68084" y="3384524"/>
                  </a:lnTo>
                  <a:lnTo>
                    <a:pt x="66548" y="3365500"/>
                  </a:lnTo>
                  <a:lnTo>
                    <a:pt x="61201" y="3314700"/>
                  </a:lnTo>
                  <a:lnTo>
                    <a:pt x="56794" y="3263900"/>
                  </a:lnTo>
                  <a:lnTo>
                    <a:pt x="52768" y="3225800"/>
                  </a:lnTo>
                  <a:lnTo>
                    <a:pt x="49110" y="3175000"/>
                  </a:lnTo>
                  <a:lnTo>
                    <a:pt x="45796" y="3124200"/>
                  </a:lnTo>
                  <a:lnTo>
                    <a:pt x="42849" y="3073400"/>
                  </a:lnTo>
                  <a:lnTo>
                    <a:pt x="40246" y="3022600"/>
                  </a:lnTo>
                  <a:lnTo>
                    <a:pt x="37973" y="2971800"/>
                  </a:lnTo>
                  <a:lnTo>
                    <a:pt x="36029" y="2921000"/>
                  </a:lnTo>
                  <a:lnTo>
                    <a:pt x="34417" y="2870200"/>
                  </a:lnTo>
                  <a:lnTo>
                    <a:pt x="33121" y="2819400"/>
                  </a:lnTo>
                  <a:lnTo>
                    <a:pt x="32131" y="2768600"/>
                  </a:lnTo>
                  <a:lnTo>
                    <a:pt x="31635" y="2717800"/>
                  </a:lnTo>
                  <a:lnTo>
                    <a:pt x="31292" y="2667000"/>
                  </a:lnTo>
                  <a:lnTo>
                    <a:pt x="31242" y="2540000"/>
                  </a:lnTo>
                  <a:lnTo>
                    <a:pt x="31432" y="2501900"/>
                  </a:lnTo>
                  <a:lnTo>
                    <a:pt x="31915" y="2451100"/>
                  </a:lnTo>
                  <a:lnTo>
                    <a:pt x="32651" y="2400300"/>
                  </a:lnTo>
                  <a:lnTo>
                    <a:pt x="33655" y="2336800"/>
                  </a:lnTo>
                  <a:lnTo>
                    <a:pt x="36131" y="2222500"/>
                  </a:lnTo>
                  <a:lnTo>
                    <a:pt x="37731" y="2171700"/>
                  </a:lnTo>
                  <a:lnTo>
                    <a:pt x="39484" y="2120900"/>
                  </a:lnTo>
                  <a:lnTo>
                    <a:pt x="41313" y="2057400"/>
                  </a:lnTo>
                  <a:lnTo>
                    <a:pt x="43129" y="2006600"/>
                  </a:lnTo>
                  <a:lnTo>
                    <a:pt x="44881" y="1955800"/>
                  </a:lnTo>
                  <a:lnTo>
                    <a:pt x="46494" y="1905000"/>
                  </a:lnTo>
                  <a:lnTo>
                    <a:pt x="47866" y="1854200"/>
                  </a:lnTo>
                  <a:lnTo>
                    <a:pt x="48958" y="1803400"/>
                  </a:lnTo>
                  <a:lnTo>
                    <a:pt x="50088" y="1752600"/>
                  </a:lnTo>
                  <a:lnTo>
                    <a:pt x="50901" y="1701800"/>
                  </a:lnTo>
                  <a:lnTo>
                    <a:pt x="51447" y="1651000"/>
                  </a:lnTo>
                  <a:lnTo>
                    <a:pt x="51777" y="1612900"/>
                  </a:lnTo>
                  <a:lnTo>
                    <a:pt x="51904" y="1574800"/>
                  </a:lnTo>
                  <a:lnTo>
                    <a:pt x="52019" y="1409700"/>
                  </a:lnTo>
                  <a:lnTo>
                    <a:pt x="52552" y="1358900"/>
                  </a:lnTo>
                  <a:lnTo>
                    <a:pt x="54051" y="1308100"/>
                  </a:lnTo>
                  <a:lnTo>
                    <a:pt x="56362" y="1270000"/>
                  </a:lnTo>
                  <a:lnTo>
                    <a:pt x="59296" y="1219200"/>
                  </a:lnTo>
                  <a:lnTo>
                    <a:pt x="62725" y="1168400"/>
                  </a:lnTo>
                  <a:lnTo>
                    <a:pt x="66471" y="1117600"/>
                  </a:lnTo>
                  <a:lnTo>
                    <a:pt x="70383" y="1066800"/>
                  </a:lnTo>
                  <a:lnTo>
                    <a:pt x="72440" y="1041400"/>
                  </a:lnTo>
                  <a:lnTo>
                    <a:pt x="75971" y="990600"/>
                  </a:lnTo>
                  <a:lnTo>
                    <a:pt x="78028" y="965200"/>
                  </a:lnTo>
                  <a:lnTo>
                    <a:pt x="82791" y="914400"/>
                  </a:lnTo>
                  <a:lnTo>
                    <a:pt x="88531" y="850900"/>
                  </a:lnTo>
                  <a:lnTo>
                    <a:pt x="95148" y="800100"/>
                  </a:lnTo>
                  <a:lnTo>
                    <a:pt x="102514" y="749300"/>
                  </a:lnTo>
                  <a:lnTo>
                    <a:pt x="110540" y="685800"/>
                  </a:lnTo>
                  <a:lnTo>
                    <a:pt x="119100" y="635000"/>
                  </a:lnTo>
                  <a:lnTo>
                    <a:pt x="128104" y="584200"/>
                  </a:lnTo>
                  <a:lnTo>
                    <a:pt x="137426" y="546100"/>
                  </a:lnTo>
                  <a:lnTo>
                    <a:pt x="146964" y="495300"/>
                  </a:lnTo>
                  <a:lnTo>
                    <a:pt x="156616" y="444500"/>
                  </a:lnTo>
                  <a:lnTo>
                    <a:pt x="166268" y="406400"/>
                  </a:lnTo>
                  <a:lnTo>
                    <a:pt x="175818" y="355600"/>
                  </a:lnTo>
                  <a:lnTo>
                    <a:pt x="185140" y="317500"/>
                  </a:lnTo>
                  <a:lnTo>
                    <a:pt x="196735" y="279400"/>
                  </a:lnTo>
                  <a:lnTo>
                    <a:pt x="229679" y="228600"/>
                  </a:lnTo>
                  <a:lnTo>
                    <a:pt x="298919" y="203200"/>
                  </a:lnTo>
                  <a:lnTo>
                    <a:pt x="346379" y="177800"/>
                  </a:lnTo>
                  <a:lnTo>
                    <a:pt x="394690" y="165100"/>
                  </a:lnTo>
                  <a:lnTo>
                    <a:pt x="443725" y="165100"/>
                  </a:lnTo>
                  <a:lnTo>
                    <a:pt x="576059" y="127000"/>
                  </a:lnTo>
                  <a:lnTo>
                    <a:pt x="619696" y="127000"/>
                  </a:lnTo>
                  <a:lnTo>
                    <a:pt x="755688" y="88900"/>
                  </a:lnTo>
                  <a:lnTo>
                    <a:pt x="801941" y="88900"/>
                  </a:lnTo>
                  <a:lnTo>
                    <a:pt x="848461" y="76200"/>
                  </a:lnTo>
                  <a:lnTo>
                    <a:pt x="934275" y="76200"/>
                  </a:lnTo>
                  <a:lnTo>
                    <a:pt x="947140" y="88900"/>
                  </a:lnTo>
                  <a:lnTo>
                    <a:pt x="1204620" y="88900"/>
                  </a:lnTo>
                  <a:lnTo>
                    <a:pt x="1257401" y="101600"/>
                  </a:lnTo>
                  <a:lnTo>
                    <a:pt x="1417104" y="101600"/>
                  </a:lnTo>
                  <a:lnTo>
                    <a:pt x="1523987" y="114300"/>
                  </a:lnTo>
                  <a:lnTo>
                    <a:pt x="1588262" y="114300"/>
                  </a:lnTo>
                  <a:lnTo>
                    <a:pt x="1620393" y="127000"/>
                  </a:lnTo>
                  <a:lnTo>
                    <a:pt x="1652524" y="127000"/>
                  </a:lnTo>
                  <a:lnTo>
                    <a:pt x="1696135" y="139700"/>
                  </a:lnTo>
                  <a:lnTo>
                    <a:pt x="2605786" y="139700"/>
                  </a:lnTo>
                  <a:lnTo>
                    <a:pt x="2659062" y="127000"/>
                  </a:lnTo>
                  <a:lnTo>
                    <a:pt x="2817317" y="127000"/>
                  </a:lnTo>
                  <a:lnTo>
                    <a:pt x="2869311" y="114300"/>
                  </a:lnTo>
                  <a:lnTo>
                    <a:pt x="2971711" y="114300"/>
                  </a:lnTo>
                  <a:lnTo>
                    <a:pt x="3021977" y="101600"/>
                  </a:lnTo>
                  <a:lnTo>
                    <a:pt x="3119094" y="101600"/>
                  </a:lnTo>
                  <a:lnTo>
                    <a:pt x="3171698" y="88900"/>
                  </a:lnTo>
                  <a:lnTo>
                    <a:pt x="3228263" y="76200"/>
                  </a:lnTo>
                  <a:lnTo>
                    <a:pt x="3289744" y="76200"/>
                  </a:lnTo>
                  <a:lnTo>
                    <a:pt x="3390976" y="50800"/>
                  </a:lnTo>
                  <a:lnTo>
                    <a:pt x="3599167" y="50800"/>
                  </a:lnTo>
                  <a:lnTo>
                    <a:pt x="3653447" y="38100"/>
                  </a:lnTo>
                  <a:lnTo>
                    <a:pt x="3964914" y="38100"/>
                  </a:lnTo>
                  <a:lnTo>
                    <a:pt x="4060926" y="12700"/>
                  </a:lnTo>
                  <a:lnTo>
                    <a:pt x="4092092" y="12700"/>
                  </a:lnTo>
                  <a:lnTo>
                    <a:pt x="4107180" y="25400"/>
                  </a:lnTo>
                  <a:lnTo>
                    <a:pt x="4122128" y="25400"/>
                  </a:lnTo>
                  <a:lnTo>
                    <a:pt x="4161523" y="63500"/>
                  </a:lnTo>
                  <a:lnTo>
                    <a:pt x="4184866" y="127000"/>
                  </a:lnTo>
                  <a:lnTo>
                    <a:pt x="4189425" y="152400"/>
                  </a:lnTo>
                  <a:lnTo>
                    <a:pt x="4193844" y="165100"/>
                  </a:lnTo>
                  <a:lnTo>
                    <a:pt x="4197985" y="190500"/>
                  </a:lnTo>
                  <a:lnTo>
                    <a:pt x="4201693" y="215900"/>
                  </a:lnTo>
                  <a:lnTo>
                    <a:pt x="4204893" y="241300"/>
                  </a:lnTo>
                  <a:lnTo>
                    <a:pt x="4210723" y="266700"/>
                  </a:lnTo>
                  <a:lnTo>
                    <a:pt x="4213936" y="292100"/>
                  </a:lnTo>
                  <a:lnTo>
                    <a:pt x="4219676" y="317500"/>
                  </a:lnTo>
                  <a:lnTo>
                    <a:pt x="4231144" y="381000"/>
                  </a:lnTo>
                  <a:lnTo>
                    <a:pt x="4236885" y="406400"/>
                  </a:lnTo>
                  <a:lnTo>
                    <a:pt x="4255490" y="508000"/>
                  </a:lnTo>
                  <a:lnTo>
                    <a:pt x="4264431" y="546100"/>
                  </a:lnTo>
                  <a:lnTo>
                    <a:pt x="4272623" y="596900"/>
                  </a:lnTo>
                  <a:lnTo>
                    <a:pt x="4279722" y="647700"/>
                  </a:lnTo>
                  <a:lnTo>
                    <a:pt x="4285831" y="698500"/>
                  </a:lnTo>
                  <a:lnTo>
                    <a:pt x="4291533" y="736600"/>
                  </a:lnTo>
                  <a:lnTo>
                    <a:pt x="4296892" y="787400"/>
                  </a:lnTo>
                  <a:lnTo>
                    <a:pt x="4301909" y="838200"/>
                  </a:lnTo>
                  <a:lnTo>
                    <a:pt x="4306659" y="901700"/>
                  </a:lnTo>
                  <a:lnTo>
                    <a:pt x="4311142" y="952500"/>
                  </a:lnTo>
                  <a:lnTo>
                    <a:pt x="4315422" y="1003300"/>
                  </a:lnTo>
                  <a:lnTo>
                    <a:pt x="4319511" y="1066800"/>
                  </a:lnTo>
                  <a:lnTo>
                    <a:pt x="4320997" y="1104900"/>
                  </a:lnTo>
                  <a:lnTo>
                    <a:pt x="4321035" y="1143000"/>
                  </a:lnTo>
                  <a:lnTo>
                    <a:pt x="4321035" y="724623"/>
                  </a:lnTo>
                  <a:lnTo>
                    <a:pt x="4318025" y="698500"/>
                  </a:lnTo>
                  <a:lnTo>
                    <a:pt x="4311853" y="647700"/>
                  </a:lnTo>
                  <a:lnTo>
                    <a:pt x="4304754" y="596900"/>
                  </a:lnTo>
                  <a:lnTo>
                    <a:pt x="4296562" y="558800"/>
                  </a:lnTo>
                  <a:lnTo>
                    <a:pt x="4287621" y="508000"/>
                  </a:lnTo>
                  <a:lnTo>
                    <a:pt x="4269016" y="406400"/>
                  </a:lnTo>
                  <a:lnTo>
                    <a:pt x="4263275" y="381000"/>
                  </a:lnTo>
                  <a:lnTo>
                    <a:pt x="4251807" y="317500"/>
                  </a:lnTo>
                  <a:lnTo>
                    <a:pt x="4246067" y="292100"/>
                  </a:lnTo>
                  <a:lnTo>
                    <a:pt x="4242854" y="279400"/>
                  </a:lnTo>
                  <a:lnTo>
                    <a:pt x="4237025" y="241300"/>
                  </a:lnTo>
                  <a:lnTo>
                    <a:pt x="4233824" y="215900"/>
                  </a:lnTo>
                  <a:lnTo>
                    <a:pt x="4230116" y="190500"/>
                  </a:lnTo>
                  <a:lnTo>
                    <a:pt x="4225976" y="177800"/>
                  </a:lnTo>
                  <a:lnTo>
                    <a:pt x="4221556" y="152400"/>
                  </a:lnTo>
                  <a:lnTo>
                    <a:pt x="4204728" y="88900"/>
                  </a:lnTo>
                  <a:lnTo>
                    <a:pt x="4186580" y="50800"/>
                  </a:lnTo>
                  <a:lnTo>
                    <a:pt x="4134370" y="0"/>
                  </a:lnTo>
                  <a:lnTo>
                    <a:pt x="4009606" y="0"/>
                  </a:lnTo>
                  <a:lnTo>
                    <a:pt x="3962603" y="12700"/>
                  </a:lnTo>
                  <a:lnTo>
                    <a:pt x="3654399" y="12700"/>
                  </a:lnTo>
                  <a:lnTo>
                    <a:pt x="3599548" y="25400"/>
                  </a:lnTo>
                  <a:lnTo>
                    <a:pt x="3389058" y="25400"/>
                  </a:lnTo>
                  <a:lnTo>
                    <a:pt x="3286683" y="50800"/>
                  </a:lnTo>
                  <a:lnTo>
                    <a:pt x="3225355" y="50800"/>
                  </a:lnTo>
                  <a:lnTo>
                    <a:pt x="3169170" y="63500"/>
                  </a:lnTo>
                  <a:lnTo>
                    <a:pt x="3117024" y="76200"/>
                  </a:lnTo>
                  <a:lnTo>
                    <a:pt x="3067812" y="76200"/>
                  </a:lnTo>
                  <a:lnTo>
                    <a:pt x="3020441" y="88900"/>
                  </a:lnTo>
                  <a:lnTo>
                    <a:pt x="2920174" y="88900"/>
                  </a:lnTo>
                  <a:lnTo>
                    <a:pt x="2869019" y="101600"/>
                  </a:lnTo>
                  <a:lnTo>
                    <a:pt x="2712745" y="101600"/>
                  </a:lnTo>
                  <a:lnTo>
                    <a:pt x="2660078" y="114300"/>
                  </a:lnTo>
                  <a:lnTo>
                    <a:pt x="1701342" y="114300"/>
                  </a:lnTo>
                  <a:lnTo>
                    <a:pt x="1658645" y="101600"/>
                  </a:lnTo>
                  <a:lnTo>
                    <a:pt x="1626247" y="101600"/>
                  </a:lnTo>
                  <a:lnTo>
                    <a:pt x="1593418" y="88900"/>
                  </a:lnTo>
                  <a:lnTo>
                    <a:pt x="1527048" y="88900"/>
                  </a:lnTo>
                  <a:lnTo>
                    <a:pt x="1473606" y="76200"/>
                  </a:lnTo>
                  <a:lnTo>
                    <a:pt x="1313522" y="76200"/>
                  </a:lnTo>
                  <a:lnTo>
                    <a:pt x="1260462" y="63500"/>
                  </a:lnTo>
                  <a:lnTo>
                    <a:pt x="1051623" y="63500"/>
                  </a:lnTo>
                  <a:lnTo>
                    <a:pt x="1000607" y="50800"/>
                  </a:lnTo>
                  <a:lnTo>
                    <a:pt x="804379" y="50800"/>
                  </a:lnTo>
                  <a:lnTo>
                    <a:pt x="708012" y="76200"/>
                  </a:lnTo>
                  <a:lnTo>
                    <a:pt x="660488" y="76200"/>
                  </a:lnTo>
                  <a:lnTo>
                    <a:pt x="613575" y="88900"/>
                  </a:lnTo>
                  <a:lnTo>
                    <a:pt x="484251" y="127000"/>
                  </a:lnTo>
                  <a:lnTo>
                    <a:pt x="440664" y="127000"/>
                  </a:lnTo>
                  <a:lnTo>
                    <a:pt x="290271" y="165100"/>
                  </a:lnTo>
                  <a:lnTo>
                    <a:pt x="241757" y="190500"/>
                  </a:lnTo>
                  <a:lnTo>
                    <a:pt x="212661" y="203200"/>
                  </a:lnTo>
                  <a:lnTo>
                    <a:pt x="189153" y="228600"/>
                  </a:lnTo>
                  <a:lnTo>
                    <a:pt x="170535" y="266700"/>
                  </a:lnTo>
                  <a:lnTo>
                    <a:pt x="156070" y="304800"/>
                  </a:lnTo>
                  <a:lnTo>
                    <a:pt x="146418" y="355600"/>
                  </a:lnTo>
                  <a:lnTo>
                    <a:pt x="136601" y="393700"/>
                  </a:lnTo>
                  <a:lnTo>
                    <a:pt x="126720" y="431800"/>
                  </a:lnTo>
                  <a:lnTo>
                    <a:pt x="116878" y="482600"/>
                  </a:lnTo>
                  <a:lnTo>
                    <a:pt x="107175" y="533400"/>
                  </a:lnTo>
                  <a:lnTo>
                    <a:pt x="97739" y="584200"/>
                  </a:lnTo>
                  <a:lnTo>
                    <a:pt x="88646" y="635000"/>
                  </a:lnTo>
                  <a:lnTo>
                    <a:pt x="80022" y="685800"/>
                  </a:lnTo>
                  <a:lnTo>
                    <a:pt x="71958" y="736600"/>
                  </a:lnTo>
                  <a:lnTo>
                    <a:pt x="64566" y="800100"/>
                  </a:lnTo>
                  <a:lnTo>
                    <a:pt x="57937" y="850900"/>
                  </a:lnTo>
                  <a:lnTo>
                    <a:pt x="52197" y="901700"/>
                  </a:lnTo>
                  <a:lnTo>
                    <a:pt x="47434" y="965200"/>
                  </a:lnTo>
                  <a:lnTo>
                    <a:pt x="46024" y="990600"/>
                  </a:lnTo>
                  <a:lnTo>
                    <a:pt x="44183" y="1016000"/>
                  </a:lnTo>
                  <a:lnTo>
                    <a:pt x="42049" y="1041400"/>
                  </a:lnTo>
                  <a:lnTo>
                    <a:pt x="39776" y="1066800"/>
                  </a:lnTo>
                  <a:lnTo>
                    <a:pt x="35877" y="1117600"/>
                  </a:lnTo>
                  <a:lnTo>
                    <a:pt x="32131" y="1168400"/>
                  </a:lnTo>
                  <a:lnTo>
                    <a:pt x="28702" y="1219200"/>
                  </a:lnTo>
                  <a:lnTo>
                    <a:pt x="25755" y="1257300"/>
                  </a:lnTo>
                  <a:lnTo>
                    <a:pt x="23456" y="1308100"/>
                  </a:lnTo>
                  <a:lnTo>
                    <a:pt x="21958" y="1358900"/>
                  </a:lnTo>
                  <a:lnTo>
                    <a:pt x="21424" y="1409700"/>
                  </a:lnTo>
                  <a:lnTo>
                    <a:pt x="21336" y="1511300"/>
                  </a:lnTo>
                  <a:lnTo>
                    <a:pt x="21082" y="1562100"/>
                  </a:lnTo>
                  <a:lnTo>
                    <a:pt x="20701" y="1612900"/>
                  </a:lnTo>
                  <a:lnTo>
                    <a:pt x="20205" y="1663700"/>
                  </a:lnTo>
                  <a:lnTo>
                    <a:pt x="19634" y="1701800"/>
                  </a:lnTo>
                  <a:lnTo>
                    <a:pt x="19011" y="1752600"/>
                  </a:lnTo>
                  <a:lnTo>
                    <a:pt x="18364" y="1803400"/>
                  </a:lnTo>
                  <a:lnTo>
                    <a:pt x="16687" y="1854200"/>
                  </a:lnTo>
                  <a:lnTo>
                    <a:pt x="15227" y="1905000"/>
                  </a:lnTo>
                  <a:lnTo>
                    <a:pt x="13843" y="1955800"/>
                  </a:lnTo>
                  <a:lnTo>
                    <a:pt x="12382" y="2006600"/>
                  </a:lnTo>
                  <a:lnTo>
                    <a:pt x="8890" y="2120900"/>
                  </a:lnTo>
                  <a:lnTo>
                    <a:pt x="7137" y="2171700"/>
                  </a:lnTo>
                  <a:lnTo>
                    <a:pt x="5524" y="2222500"/>
                  </a:lnTo>
                  <a:lnTo>
                    <a:pt x="3060" y="2336800"/>
                  </a:lnTo>
                  <a:lnTo>
                    <a:pt x="2044" y="2400300"/>
                  </a:lnTo>
                  <a:lnTo>
                    <a:pt x="1282" y="2451100"/>
                  </a:lnTo>
                  <a:lnTo>
                    <a:pt x="749" y="2501900"/>
                  </a:lnTo>
                  <a:lnTo>
                    <a:pt x="381" y="2552700"/>
                  </a:lnTo>
                  <a:lnTo>
                    <a:pt x="165" y="2616200"/>
                  </a:lnTo>
                  <a:lnTo>
                    <a:pt x="50" y="2667000"/>
                  </a:lnTo>
                  <a:lnTo>
                    <a:pt x="0" y="2768600"/>
                  </a:lnTo>
                  <a:lnTo>
                    <a:pt x="990" y="2819400"/>
                  </a:lnTo>
                  <a:lnTo>
                    <a:pt x="2286" y="2870200"/>
                  </a:lnTo>
                  <a:lnTo>
                    <a:pt x="3924" y="2921000"/>
                  </a:lnTo>
                  <a:lnTo>
                    <a:pt x="5905" y="2971800"/>
                  </a:lnTo>
                  <a:lnTo>
                    <a:pt x="8255" y="3022600"/>
                  </a:lnTo>
                  <a:lnTo>
                    <a:pt x="10960" y="3073400"/>
                  </a:lnTo>
                  <a:lnTo>
                    <a:pt x="14058" y="3124200"/>
                  </a:lnTo>
                  <a:lnTo>
                    <a:pt x="17564" y="3175000"/>
                  </a:lnTo>
                  <a:lnTo>
                    <a:pt x="21475" y="3225800"/>
                  </a:lnTo>
                  <a:lnTo>
                    <a:pt x="25819" y="3263900"/>
                  </a:lnTo>
                  <a:lnTo>
                    <a:pt x="30594" y="3314700"/>
                  </a:lnTo>
                  <a:lnTo>
                    <a:pt x="36093" y="3365500"/>
                  </a:lnTo>
                  <a:lnTo>
                    <a:pt x="41516" y="3429000"/>
                  </a:lnTo>
                  <a:lnTo>
                    <a:pt x="46799" y="3479800"/>
                  </a:lnTo>
                  <a:lnTo>
                    <a:pt x="51854" y="3530600"/>
                  </a:lnTo>
                  <a:lnTo>
                    <a:pt x="56616" y="3594100"/>
                  </a:lnTo>
                  <a:lnTo>
                    <a:pt x="66941" y="3708400"/>
                  </a:lnTo>
                  <a:lnTo>
                    <a:pt x="70383" y="3733800"/>
                  </a:lnTo>
                  <a:lnTo>
                    <a:pt x="75158" y="3784600"/>
                  </a:lnTo>
                  <a:lnTo>
                    <a:pt x="82130" y="3835400"/>
                  </a:lnTo>
                  <a:lnTo>
                    <a:pt x="91313" y="3873500"/>
                  </a:lnTo>
                  <a:lnTo>
                    <a:pt x="102704" y="3924300"/>
                  </a:lnTo>
                  <a:lnTo>
                    <a:pt x="116281" y="3962400"/>
                  </a:lnTo>
                  <a:lnTo>
                    <a:pt x="127431" y="4000500"/>
                  </a:lnTo>
                  <a:lnTo>
                    <a:pt x="143446" y="4025900"/>
                  </a:lnTo>
                  <a:lnTo>
                    <a:pt x="165773" y="4051300"/>
                  </a:lnTo>
                  <a:lnTo>
                    <a:pt x="195846" y="4064000"/>
                  </a:lnTo>
                  <a:lnTo>
                    <a:pt x="241896" y="4064000"/>
                  </a:lnTo>
                  <a:lnTo>
                    <a:pt x="257060" y="4076700"/>
                  </a:lnTo>
                  <a:lnTo>
                    <a:pt x="294284" y="4076700"/>
                  </a:lnTo>
                  <a:lnTo>
                    <a:pt x="332219" y="4089400"/>
                  </a:lnTo>
                  <a:lnTo>
                    <a:pt x="514692" y="4089400"/>
                  </a:lnTo>
                  <a:lnTo>
                    <a:pt x="567550" y="4102100"/>
                  </a:lnTo>
                  <a:lnTo>
                    <a:pt x="827786" y="4102100"/>
                  </a:lnTo>
                  <a:lnTo>
                    <a:pt x="872540" y="4089400"/>
                  </a:lnTo>
                  <a:lnTo>
                    <a:pt x="962050" y="4089400"/>
                  </a:lnTo>
                  <a:lnTo>
                    <a:pt x="1006817" y="4076700"/>
                  </a:lnTo>
                  <a:lnTo>
                    <a:pt x="1068108" y="4076700"/>
                  </a:lnTo>
                  <a:lnTo>
                    <a:pt x="1102448" y="4064000"/>
                  </a:lnTo>
                  <a:lnTo>
                    <a:pt x="1170533" y="4064000"/>
                  </a:lnTo>
                  <a:lnTo>
                    <a:pt x="1275829" y="4038600"/>
                  </a:lnTo>
                  <a:lnTo>
                    <a:pt x="1382014" y="4038600"/>
                  </a:lnTo>
                  <a:lnTo>
                    <a:pt x="1435239" y="4025900"/>
                  </a:lnTo>
                  <a:lnTo>
                    <a:pt x="1995271" y="4025900"/>
                  </a:lnTo>
                  <a:lnTo>
                    <a:pt x="1995271" y="4038600"/>
                  </a:lnTo>
                  <a:lnTo>
                    <a:pt x="2340686" y="4038600"/>
                  </a:lnTo>
                  <a:lnTo>
                    <a:pt x="2394242" y="4051300"/>
                  </a:lnTo>
                  <a:lnTo>
                    <a:pt x="2608846" y="4051300"/>
                  </a:lnTo>
                  <a:lnTo>
                    <a:pt x="2655874" y="4038600"/>
                  </a:lnTo>
                  <a:lnTo>
                    <a:pt x="2749346" y="4038600"/>
                  </a:lnTo>
                  <a:lnTo>
                    <a:pt x="2795511" y="4025900"/>
                  </a:lnTo>
                  <a:lnTo>
                    <a:pt x="2849067" y="4013200"/>
                  </a:lnTo>
                  <a:lnTo>
                    <a:pt x="2915437" y="4000500"/>
                  </a:lnTo>
                  <a:lnTo>
                    <a:pt x="2948267" y="4000500"/>
                  </a:lnTo>
                  <a:lnTo>
                    <a:pt x="2980664" y="3987800"/>
                  </a:lnTo>
                  <a:lnTo>
                    <a:pt x="3009582" y="3987800"/>
                  </a:lnTo>
                  <a:lnTo>
                    <a:pt x="3068015" y="3975100"/>
                  </a:lnTo>
                  <a:lnTo>
                    <a:pt x="3133483" y="3975100"/>
                  </a:lnTo>
                  <a:lnTo>
                    <a:pt x="3151390" y="3962400"/>
                  </a:lnTo>
                  <a:lnTo>
                    <a:pt x="3246107" y="3962400"/>
                  </a:lnTo>
                  <a:lnTo>
                    <a:pt x="3271189" y="3949700"/>
                  </a:lnTo>
                  <a:lnTo>
                    <a:pt x="3320338" y="3949700"/>
                  </a:lnTo>
                  <a:lnTo>
                    <a:pt x="3369716" y="3937000"/>
                  </a:lnTo>
                  <a:lnTo>
                    <a:pt x="3419233" y="3937000"/>
                  </a:lnTo>
                  <a:lnTo>
                    <a:pt x="3469030" y="3924300"/>
                  </a:lnTo>
                  <a:lnTo>
                    <a:pt x="3576866" y="3924300"/>
                  </a:lnTo>
                  <a:lnTo>
                    <a:pt x="3633432" y="3911600"/>
                  </a:lnTo>
                  <a:lnTo>
                    <a:pt x="3797312" y="3911600"/>
                  </a:lnTo>
                  <a:lnTo>
                    <a:pt x="3850144" y="3898900"/>
                  </a:lnTo>
                  <a:lnTo>
                    <a:pt x="3953357" y="3898900"/>
                  </a:lnTo>
                  <a:lnTo>
                    <a:pt x="4003827" y="3886200"/>
                  </a:lnTo>
                  <a:lnTo>
                    <a:pt x="4053598" y="3886200"/>
                  </a:lnTo>
                  <a:lnTo>
                    <a:pt x="4102709" y="3873500"/>
                  </a:lnTo>
                  <a:lnTo>
                    <a:pt x="4151198" y="3873500"/>
                  </a:lnTo>
                  <a:lnTo>
                    <a:pt x="4183380" y="3860800"/>
                  </a:lnTo>
                  <a:lnTo>
                    <a:pt x="4228223" y="3810000"/>
                  </a:lnTo>
                  <a:lnTo>
                    <a:pt x="4241470" y="3771900"/>
                  </a:lnTo>
                  <a:lnTo>
                    <a:pt x="4250563" y="3733800"/>
                  </a:lnTo>
                  <a:lnTo>
                    <a:pt x="4259072" y="3695700"/>
                  </a:lnTo>
                  <a:lnTo>
                    <a:pt x="4266438" y="3644900"/>
                  </a:lnTo>
                  <a:lnTo>
                    <a:pt x="4272077" y="3606800"/>
                  </a:lnTo>
                  <a:lnTo>
                    <a:pt x="4276141" y="3568700"/>
                  </a:lnTo>
                  <a:lnTo>
                    <a:pt x="4279341" y="3543300"/>
                  </a:lnTo>
                  <a:lnTo>
                    <a:pt x="4281970" y="3505200"/>
                  </a:lnTo>
                  <a:lnTo>
                    <a:pt x="4284319" y="3467100"/>
                  </a:lnTo>
                  <a:lnTo>
                    <a:pt x="4285729" y="3441700"/>
                  </a:lnTo>
                  <a:lnTo>
                    <a:pt x="4287571" y="3416300"/>
                  </a:lnTo>
                  <a:lnTo>
                    <a:pt x="4289691" y="3390900"/>
                  </a:lnTo>
                  <a:lnTo>
                    <a:pt x="4291965" y="3365500"/>
                  </a:lnTo>
                  <a:lnTo>
                    <a:pt x="4296651" y="3314700"/>
                  </a:lnTo>
                  <a:lnTo>
                    <a:pt x="4300779" y="3263900"/>
                  </a:lnTo>
                  <a:lnTo>
                    <a:pt x="4304347" y="3213100"/>
                  </a:lnTo>
                  <a:lnTo>
                    <a:pt x="4307383" y="3162300"/>
                  </a:lnTo>
                  <a:lnTo>
                    <a:pt x="4309884" y="3111500"/>
                  </a:lnTo>
                  <a:lnTo>
                    <a:pt x="4311853" y="3060700"/>
                  </a:lnTo>
                  <a:lnTo>
                    <a:pt x="4313326" y="2997200"/>
                  </a:lnTo>
                  <a:lnTo>
                    <a:pt x="4314291" y="2946400"/>
                  </a:lnTo>
                  <a:lnTo>
                    <a:pt x="4314774" y="2895600"/>
                  </a:lnTo>
                  <a:lnTo>
                    <a:pt x="4314774" y="2844800"/>
                  </a:lnTo>
                  <a:lnTo>
                    <a:pt x="4314317" y="2794000"/>
                  </a:lnTo>
                  <a:lnTo>
                    <a:pt x="4313390" y="2743200"/>
                  </a:lnTo>
                  <a:lnTo>
                    <a:pt x="4312361" y="2692400"/>
                  </a:lnTo>
                  <a:lnTo>
                    <a:pt x="4311726" y="2641600"/>
                  </a:lnTo>
                  <a:lnTo>
                    <a:pt x="4311459" y="2590800"/>
                  </a:lnTo>
                  <a:lnTo>
                    <a:pt x="4311510" y="2527300"/>
                  </a:lnTo>
                  <a:lnTo>
                    <a:pt x="4311815" y="2476500"/>
                  </a:lnTo>
                  <a:lnTo>
                    <a:pt x="4312336" y="2425700"/>
                  </a:lnTo>
                  <a:lnTo>
                    <a:pt x="4313021" y="2374900"/>
                  </a:lnTo>
                  <a:lnTo>
                    <a:pt x="4316450" y="2159000"/>
                  </a:lnTo>
                  <a:lnTo>
                    <a:pt x="4318101" y="2108200"/>
                  </a:lnTo>
                  <a:lnTo>
                    <a:pt x="4320464" y="2044700"/>
                  </a:lnTo>
                  <a:lnTo>
                    <a:pt x="4323118" y="1993900"/>
                  </a:lnTo>
                  <a:lnTo>
                    <a:pt x="4325632" y="1943100"/>
                  </a:lnTo>
                  <a:lnTo>
                    <a:pt x="4327906" y="1905000"/>
                  </a:lnTo>
                  <a:lnTo>
                    <a:pt x="4330027" y="1866900"/>
                  </a:lnTo>
                  <a:lnTo>
                    <a:pt x="4331868" y="1828800"/>
                  </a:lnTo>
                  <a:lnTo>
                    <a:pt x="4333278" y="1790700"/>
                  </a:lnTo>
                  <a:lnTo>
                    <a:pt x="4336694" y="1689100"/>
                  </a:lnTo>
                  <a:lnTo>
                    <a:pt x="4338358" y="1625600"/>
                  </a:lnTo>
                  <a:lnTo>
                    <a:pt x="4339971" y="1574800"/>
                  </a:lnTo>
                  <a:lnTo>
                    <a:pt x="4341507" y="1524000"/>
                  </a:lnTo>
                  <a:lnTo>
                    <a:pt x="4342968" y="1473200"/>
                  </a:lnTo>
                  <a:lnTo>
                    <a:pt x="4344301" y="1422400"/>
                  </a:lnTo>
                  <a:lnTo>
                    <a:pt x="4347045" y="1308100"/>
                  </a:lnTo>
                  <a:lnTo>
                    <a:pt x="4347959" y="1282700"/>
                  </a:lnTo>
                  <a:lnTo>
                    <a:pt x="4349204" y="1257300"/>
                  </a:lnTo>
                  <a:lnTo>
                    <a:pt x="4350105" y="1244600"/>
                  </a:lnTo>
                  <a:lnTo>
                    <a:pt x="4352074" y="1193800"/>
                  </a:lnTo>
                  <a:lnTo>
                    <a:pt x="4353166" y="1155700"/>
                  </a:lnTo>
                  <a:close/>
                </a:path>
              </a:pathLst>
            </a:custGeom>
            <a:solidFill>
              <a:srgbClr val="2e23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55" name="Group 4"/>
          <p:cNvGrpSpPr/>
          <p:nvPr/>
        </p:nvGrpSpPr>
        <p:grpSpPr>
          <a:xfrm>
            <a:off x="11531520" y="726840"/>
            <a:ext cx="5825160" cy="5484960"/>
            <a:chOff x="11531520" y="726840"/>
            <a:chExt cx="5825160" cy="5484960"/>
          </a:xfrm>
        </p:grpSpPr>
        <p:sp>
          <p:nvSpPr>
            <p:cNvPr id="156" name="CustomShape 5"/>
            <p:cNvSpPr/>
            <p:nvPr/>
          </p:nvSpPr>
          <p:spPr>
            <a:xfrm>
              <a:off x="11552760" y="744120"/>
              <a:ext cx="5783400" cy="5452560"/>
            </a:xfrm>
            <a:custGeom>
              <a:avLst/>
              <a:gdLst/>
              <a:ahLst/>
              <a:rect l="l" t="t" r="r" b="b"/>
              <a:pathLst>
                <a:path w="5784850" h="5454015">
                  <a:moveTo>
                    <a:pt x="779745" y="5453846"/>
                  </a:moveTo>
                  <a:lnTo>
                    <a:pt x="678697" y="5452835"/>
                  </a:lnTo>
                  <a:lnTo>
                    <a:pt x="628234" y="5451752"/>
                  </a:lnTo>
                  <a:lnTo>
                    <a:pt x="577835" y="5450234"/>
                  </a:lnTo>
                  <a:lnTo>
                    <a:pt x="527519" y="5448245"/>
                  </a:lnTo>
                  <a:lnTo>
                    <a:pt x="480415" y="5444628"/>
                  </a:lnTo>
                  <a:lnTo>
                    <a:pt x="433312" y="5438447"/>
                  </a:lnTo>
                  <a:lnTo>
                    <a:pt x="386209" y="5430558"/>
                  </a:lnTo>
                  <a:lnTo>
                    <a:pt x="292002" y="5413070"/>
                  </a:lnTo>
                  <a:lnTo>
                    <a:pt x="244899" y="5405180"/>
                  </a:lnTo>
                  <a:lnTo>
                    <a:pt x="191396" y="5370831"/>
                  </a:lnTo>
                  <a:lnTo>
                    <a:pt x="171460" y="5338276"/>
                  </a:lnTo>
                  <a:lnTo>
                    <a:pt x="154788" y="5296492"/>
                  </a:lnTo>
                  <a:lnTo>
                    <a:pt x="139428" y="5247104"/>
                  </a:lnTo>
                  <a:lnTo>
                    <a:pt x="126117" y="5197374"/>
                  </a:lnTo>
                  <a:lnTo>
                    <a:pt x="114853" y="5147302"/>
                  </a:lnTo>
                  <a:lnTo>
                    <a:pt x="105637" y="5096889"/>
                  </a:lnTo>
                  <a:lnTo>
                    <a:pt x="98469" y="5046134"/>
                  </a:lnTo>
                  <a:lnTo>
                    <a:pt x="30922" y="4331220"/>
                  </a:lnTo>
                  <a:lnTo>
                    <a:pt x="23024" y="4233051"/>
                  </a:lnTo>
                  <a:lnTo>
                    <a:pt x="16378" y="4134621"/>
                  </a:lnTo>
                  <a:lnTo>
                    <a:pt x="10956" y="4036015"/>
                  </a:lnTo>
                  <a:lnTo>
                    <a:pt x="6728" y="3937321"/>
                  </a:lnTo>
                  <a:lnTo>
                    <a:pt x="3664" y="3838628"/>
                  </a:lnTo>
                  <a:lnTo>
                    <a:pt x="1737" y="3740022"/>
                  </a:lnTo>
                  <a:lnTo>
                    <a:pt x="13" y="3536416"/>
                  </a:lnTo>
                  <a:lnTo>
                    <a:pt x="0" y="3382053"/>
                  </a:lnTo>
                  <a:lnTo>
                    <a:pt x="1398" y="3227690"/>
                  </a:lnTo>
                  <a:lnTo>
                    <a:pt x="5340" y="3022066"/>
                  </a:lnTo>
                  <a:lnTo>
                    <a:pt x="23718" y="2407030"/>
                  </a:lnTo>
                  <a:lnTo>
                    <a:pt x="26409" y="2248747"/>
                  </a:lnTo>
                  <a:lnTo>
                    <a:pt x="27781" y="1985599"/>
                  </a:lnTo>
                  <a:lnTo>
                    <a:pt x="27814" y="1879995"/>
                  </a:lnTo>
                  <a:lnTo>
                    <a:pt x="28225" y="1829875"/>
                  </a:lnTo>
                  <a:lnTo>
                    <a:pt x="29397" y="1779975"/>
                  </a:lnTo>
                  <a:lnTo>
                    <a:pt x="31238" y="1730261"/>
                  </a:lnTo>
                  <a:lnTo>
                    <a:pt x="33655" y="1680696"/>
                  </a:lnTo>
                  <a:lnTo>
                    <a:pt x="39846" y="1581872"/>
                  </a:lnTo>
                  <a:lnTo>
                    <a:pt x="66684" y="1234852"/>
                  </a:lnTo>
                  <a:lnTo>
                    <a:pt x="71321" y="1184706"/>
                  </a:lnTo>
                  <a:lnTo>
                    <a:pt x="76520" y="1134835"/>
                  </a:lnTo>
                  <a:lnTo>
                    <a:pt x="82255" y="1085222"/>
                  </a:lnTo>
                  <a:lnTo>
                    <a:pt x="88505" y="1035855"/>
                  </a:lnTo>
                  <a:lnTo>
                    <a:pt x="95245" y="986718"/>
                  </a:lnTo>
                  <a:lnTo>
                    <a:pt x="102454" y="937795"/>
                  </a:lnTo>
                  <a:lnTo>
                    <a:pt x="110106" y="889074"/>
                  </a:lnTo>
                  <a:lnTo>
                    <a:pt x="118181" y="840538"/>
                  </a:lnTo>
                  <a:lnTo>
                    <a:pt x="135501" y="743963"/>
                  </a:lnTo>
                  <a:lnTo>
                    <a:pt x="154228" y="647954"/>
                  </a:lnTo>
                  <a:lnTo>
                    <a:pt x="174177" y="552393"/>
                  </a:lnTo>
                  <a:lnTo>
                    <a:pt x="195164" y="457160"/>
                  </a:lnTo>
                  <a:lnTo>
                    <a:pt x="205987" y="409630"/>
                  </a:lnTo>
                  <a:lnTo>
                    <a:pt x="222275" y="354197"/>
                  </a:lnTo>
                  <a:lnTo>
                    <a:pt x="244131" y="310683"/>
                  </a:lnTo>
                  <a:lnTo>
                    <a:pt x="272514" y="278705"/>
                  </a:lnTo>
                  <a:lnTo>
                    <a:pt x="308386" y="257877"/>
                  </a:lnTo>
                  <a:lnTo>
                    <a:pt x="359225" y="238207"/>
                  </a:lnTo>
                  <a:lnTo>
                    <a:pt x="410850" y="221096"/>
                  </a:lnTo>
                  <a:lnTo>
                    <a:pt x="463065" y="206642"/>
                  </a:lnTo>
                  <a:lnTo>
                    <a:pt x="515673" y="194945"/>
                  </a:lnTo>
                  <a:lnTo>
                    <a:pt x="616155" y="178211"/>
                  </a:lnTo>
                  <a:lnTo>
                    <a:pt x="663340" y="169237"/>
                  </a:lnTo>
                  <a:lnTo>
                    <a:pt x="710034" y="159082"/>
                  </a:lnTo>
                  <a:lnTo>
                    <a:pt x="756236" y="147647"/>
                  </a:lnTo>
                  <a:lnTo>
                    <a:pt x="850631" y="120853"/>
                  </a:lnTo>
                  <a:lnTo>
                    <a:pt x="899704" y="108965"/>
                  </a:lnTo>
                  <a:lnTo>
                    <a:pt x="949097" y="99137"/>
                  </a:lnTo>
                  <a:lnTo>
                    <a:pt x="998742" y="91333"/>
                  </a:lnTo>
                  <a:lnTo>
                    <a:pt x="1048574" y="85521"/>
                  </a:lnTo>
                  <a:lnTo>
                    <a:pt x="1098523" y="81667"/>
                  </a:lnTo>
                  <a:lnTo>
                    <a:pt x="1148522" y="79738"/>
                  </a:lnTo>
                  <a:lnTo>
                    <a:pt x="1198505" y="79698"/>
                  </a:lnTo>
                  <a:lnTo>
                    <a:pt x="1248404" y="81516"/>
                  </a:lnTo>
                  <a:lnTo>
                    <a:pt x="1660148" y="102136"/>
                  </a:lnTo>
                  <a:lnTo>
                    <a:pt x="1865875" y="114196"/>
                  </a:lnTo>
                  <a:lnTo>
                    <a:pt x="2020488" y="124581"/>
                  </a:lnTo>
                  <a:lnTo>
                    <a:pt x="2071179" y="129379"/>
                  </a:lnTo>
                  <a:lnTo>
                    <a:pt x="2121895" y="135667"/>
                  </a:lnTo>
                  <a:lnTo>
                    <a:pt x="2274424" y="157224"/>
                  </a:lnTo>
                  <a:lnTo>
                    <a:pt x="2325475" y="163224"/>
                  </a:lnTo>
                  <a:lnTo>
                    <a:pt x="2376671" y="167590"/>
                  </a:lnTo>
                  <a:lnTo>
                    <a:pt x="2428034" y="169696"/>
                  </a:lnTo>
                  <a:lnTo>
                    <a:pt x="2626785" y="170967"/>
                  </a:lnTo>
                  <a:lnTo>
                    <a:pt x="2825260" y="170260"/>
                  </a:lnTo>
                  <a:lnTo>
                    <a:pt x="3073224" y="166985"/>
                  </a:lnTo>
                  <a:lnTo>
                    <a:pt x="3371030" y="160205"/>
                  </a:lnTo>
                  <a:lnTo>
                    <a:pt x="3520766" y="155978"/>
                  </a:lnTo>
                  <a:lnTo>
                    <a:pt x="3571166" y="154009"/>
                  </a:lnTo>
                  <a:lnTo>
                    <a:pt x="3621629" y="151540"/>
                  </a:lnTo>
                  <a:lnTo>
                    <a:pt x="3722677" y="145328"/>
                  </a:lnTo>
                  <a:lnTo>
                    <a:pt x="3823761" y="137785"/>
                  </a:lnTo>
                  <a:lnTo>
                    <a:pt x="4025450" y="120479"/>
                  </a:lnTo>
                  <a:lnTo>
                    <a:pt x="4076357" y="115601"/>
                  </a:lnTo>
                  <a:lnTo>
                    <a:pt x="4127264" y="109825"/>
                  </a:lnTo>
                  <a:lnTo>
                    <a:pt x="4178170" y="103260"/>
                  </a:lnTo>
                  <a:lnTo>
                    <a:pt x="4229077" y="96014"/>
                  </a:lnTo>
                  <a:lnTo>
                    <a:pt x="4279983" y="88194"/>
                  </a:lnTo>
                  <a:lnTo>
                    <a:pt x="4381797" y="71262"/>
                  </a:lnTo>
                  <a:lnTo>
                    <a:pt x="4433182" y="63053"/>
                  </a:lnTo>
                  <a:lnTo>
                    <a:pt x="4484567" y="56231"/>
                  </a:lnTo>
                  <a:lnTo>
                    <a:pt x="4535953" y="50656"/>
                  </a:lnTo>
                  <a:lnTo>
                    <a:pt x="4587338" y="46191"/>
                  </a:lnTo>
                  <a:lnTo>
                    <a:pt x="4638724" y="42697"/>
                  </a:lnTo>
                  <a:lnTo>
                    <a:pt x="4690109" y="40034"/>
                  </a:lnTo>
                  <a:lnTo>
                    <a:pt x="4741495" y="38065"/>
                  </a:lnTo>
                  <a:lnTo>
                    <a:pt x="4792880" y="36651"/>
                  </a:lnTo>
                  <a:lnTo>
                    <a:pt x="5102682" y="32222"/>
                  </a:lnTo>
                  <a:lnTo>
                    <a:pt x="5154564" y="30625"/>
                  </a:lnTo>
                  <a:lnTo>
                    <a:pt x="5206446" y="28048"/>
                  </a:lnTo>
                  <a:lnTo>
                    <a:pt x="5258328" y="24171"/>
                  </a:lnTo>
                  <a:lnTo>
                    <a:pt x="5310210" y="18675"/>
                  </a:lnTo>
                  <a:lnTo>
                    <a:pt x="5362091" y="11237"/>
                  </a:lnTo>
                  <a:lnTo>
                    <a:pt x="5413973" y="1538"/>
                  </a:lnTo>
                  <a:lnTo>
                    <a:pt x="5437301" y="0"/>
                  </a:lnTo>
                  <a:lnTo>
                    <a:pt x="5483956" y="6152"/>
                  </a:lnTo>
                  <a:lnTo>
                    <a:pt x="5539027" y="33388"/>
                  </a:lnTo>
                  <a:lnTo>
                    <a:pt x="5566547" y="64084"/>
                  </a:lnTo>
                  <a:lnTo>
                    <a:pt x="5587923" y="105547"/>
                  </a:lnTo>
                  <a:lnTo>
                    <a:pt x="5602387" y="157392"/>
                  </a:lnTo>
                  <a:lnTo>
                    <a:pt x="5612499" y="212762"/>
                  </a:lnTo>
                  <a:lnTo>
                    <a:pt x="5631186" y="323500"/>
                  </a:lnTo>
                  <a:lnTo>
                    <a:pt x="5650122" y="426803"/>
                  </a:lnTo>
                  <a:lnTo>
                    <a:pt x="5696888" y="666348"/>
                  </a:lnTo>
                  <a:lnTo>
                    <a:pt x="5705823" y="714576"/>
                  </a:lnTo>
                  <a:lnTo>
                    <a:pt x="5714304" y="763027"/>
                  </a:lnTo>
                  <a:lnTo>
                    <a:pt x="5722195" y="811748"/>
                  </a:lnTo>
                  <a:lnTo>
                    <a:pt x="5729360" y="860788"/>
                  </a:lnTo>
                  <a:lnTo>
                    <a:pt x="5741977" y="961651"/>
                  </a:lnTo>
                  <a:lnTo>
                    <a:pt x="5753117" y="1062847"/>
                  </a:lnTo>
                  <a:lnTo>
                    <a:pt x="5762928" y="1164301"/>
                  </a:lnTo>
                  <a:lnTo>
                    <a:pt x="5771557" y="1265940"/>
                  </a:lnTo>
                  <a:lnTo>
                    <a:pt x="5779152" y="1367690"/>
                  </a:lnTo>
                  <a:lnTo>
                    <a:pt x="5782607" y="1418584"/>
                  </a:lnTo>
                  <a:lnTo>
                    <a:pt x="5784570" y="1470004"/>
                  </a:lnTo>
                  <a:lnTo>
                    <a:pt x="5784655" y="1521651"/>
                  </a:lnTo>
                  <a:lnTo>
                    <a:pt x="5783375" y="1573413"/>
                  </a:lnTo>
                  <a:lnTo>
                    <a:pt x="5776464" y="1728242"/>
                  </a:lnTo>
                  <a:lnTo>
                    <a:pt x="5759627" y="2274837"/>
                  </a:lnTo>
                  <a:lnTo>
                    <a:pt x="5753973" y="2424609"/>
                  </a:lnTo>
                  <a:lnTo>
                    <a:pt x="5741829" y="2675575"/>
                  </a:lnTo>
                  <a:lnTo>
                    <a:pt x="5737831" y="2775962"/>
                  </a:lnTo>
                  <a:lnTo>
                    <a:pt x="5736410" y="2826254"/>
                  </a:lnTo>
                  <a:lnTo>
                    <a:pt x="5731114" y="3189174"/>
                  </a:lnTo>
                  <a:lnTo>
                    <a:pt x="5729740" y="3397527"/>
                  </a:lnTo>
                  <a:lnTo>
                    <a:pt x="5730187" y="3553791"/>
                  </a:lnTo>
                  <a:lnTo>
                    <a:pt x="5731408" y="3657968"/>
                  </a:lnTo>
                  <a:lnTo>
                    <a:pt x="5732944" y="3761693"/>
                  </a:lnTo>
                  <a:lnTo>
                    <a:pt x="5732944" y="3865251"/>
                  </a:lnTo>
                  <a:lnTo>
                    <a:pt x="5731408" y="3968664"/>
                  </a:lnTo>
                  <a:lnTo>
                    <a:pt x="5728336" y="4071957"/>
                  </a:lnTo>
                  <a:lnTo>
                    <a:pt x="5723728" y="4175153"/>
                  </a:lnTo>
                  <a:lnTo>
                    <a:pt x="5717584" y="4278278"/>
                  </a:lnTo>
                  <a:lnTo>
                    <a:pt x="5709904" y="4381355"/>
                  </a:lnTo>
                  <a:lnTo>
                    <a:pt x="5696014" y="4538030"/>
                  </a:lnTo>
                  <a:lnTo>
                    <a:pt x="5684153" y="4700720"/>
                  </a:lnTo>
                  <a:lnTo>
                    <a:pt x="5679593" y="4754798"/>
                  </a:lnTo>
                  <a:lnTo>
                    <a:pt x="5674065" y="4808421"/>
                  </a:lnTo>
                  <a:lnTo>
                    <a:pt x="5665970" y="4863790"/>
                  </a:lnTo>
                  <a:lnTo>
                    <a:pt x="5656914" y="4919160"/>
                  </a:lnTo>
                  <a:lnTo>
                    <a:pt x="5646706" y="4974529"/>
                  </a:lnTo>
                  <a:lnTo>
                    <a:pt x="5635154" y="5029898"/>
                  </a:lnTo>
                  <a:lnTo>
                    <a:pt x="5619410" y="5080494"/>
                  </a:lnTo>
                  <a:lnTo>
                    <a:pt x="5596755" y="5116285"/>
                  </a:lnTo>
                  <a:lnTo>
                    <a:pt x="5530708" y="5148840"/>
                  </a:lnTo>
                  <a:lnTo>
                    <a:pt x="5431604" y="5159278"/>
                  </a:lnTo>
                  <a:lnTo>
                    <a:pt x="5282717" y="5173426"/>
                  </a:lnTo>
                  <a:lnTo>
                    <a:pt x="5133672" y="5185883"/>
                  </a:lnTo>
                  <a:lnTo>
                    <a:pt x="4984605" y="5196784"/>
                  </a:lnTo>
                  <a:lnTo>
                    <a:pt x="4835651" y="5206266"/>
                  </a:lnTo>
                  <a:lnTo>
                    <a:pt x="4686944" y="5214463"/>
                  </a:lnTo>
                  <a:lnTo>
                    <a:pt x="4636937" y="5217760"/>
                  </a:lnTo>
                  <a:lnTo>
                    <a:pt x="4586786" y="5222762"/>
                  </a:lnTo>
                  <a:lnTo>
                    <a:pt x="4536538" y="5229063"/>
                  </a:lnTo>
                  <a:lnTo>
                    <a:pt x="4486243" y="5236252"/>
                  </a:lnTo>
                  <a:lnTo>
                    <a:pt x="4335549" y="5259070"/>
                  </a:lnTo>
                  <a:lnTo>
                    <a:pt x="4285542" y="5265731"/>
                  </a:lnTo>
                  <a:lnTo>
                    <a:pt x="4202600" y="5273421"/>
                  </a:lnTo>
                  <a:lnTo>
                    <a:pt x="4161128" y="5277843"/>
                  </a:lnTo>
                  <a:lnTo>
                    <a:pt x="4119657" y="5284187"/>
                  </a:lnTo>
                  <a:lnTo>
                    <a:pt x="3882677" y="5326278"/>
                  </a:lnTo>
                  <a:lnTo>
                    <a:pt x="3835281" y="5334229"/>
                  </a:lnTo>
                  <a:lnTo>
                    <a:pt x="3734648" y="5350199"/>
                  </a:lnTo>
                  <a:lnTo>
                    <a:pt x="3681467" y="5359076"/>
                  </a:lnTo>
                  <a:lnTo>
                    <a:pt x="3628400" y="5367497"/>
                  </a:lnTo>
                  <a:lnTo>
                    <a:pt x="3575504" y="5374722"/>
                  </a:lnTo>
                  <a:lnTo>
                    <a:pt x="3522835" y="5380010"/>
                  </a:lnTo>
                  <a:lnTo>
                    <a:pt x="3470450" y="5382621"/>
                  </a:lnTo>
                  <a:lnTo>
                    <a:pt x="3320504" y="5381648"/>
                  </a:lnTo>
                  <a:lnTo>
                    <a:pt x="2669694" y="5368266"/>
                  </a:lnTo>
                  <a:lnTo>
                    <a:pt x="2667646" y="5358013"/>
                  </a:lnTo>
                  <a:lnTo>
                    <a:pt x="2204494" y="5354912"/>
                  </a:lnTo>
                  <a:lnTo>
                    <a:pt x="2101638" y="5355293"/>
                  </a:lnTo>
                  <a:lnTo>
                    <a:pt x="1998680" y="5356884"/>
                  </a:lnTo>
                  <a:lnTo>
                    <a:pt x="1947145" y="5358251"/>
                  </a:lnTo>
                  <a:lnTo>
                    <a:pt x="1895562" y="5360064"/>
                  </a:lnTo>
                  <a:lnTo>
                    <a:pt x="1846459" y="5362933"/>
                  </a:lnTo>
                  <a:lnTo>
                    <a:pt x="1797438" y="5366948"/>
                  </a:lnTo>
                  <a:lnTo>
                    <a:pt x="1748482" y="5371934"/>
                  </a:lnTo>
                  <a:lnTo>
                    <a:pt x="1699573" y="5377715"/>
                  </a:lnTo>
                  <a:lnTo>
                    <a:pt x="1650691" y="5384115"/>
                  </a:lnTo>
                  <a:lnTo>
                    <a:pt x="1406050" y="5419259"/>
                  </a:lnTo>
                  <a:lnTo>
                    <a:pt x="1356946" y="5425687"/>
                  </a:lnTo>
                  <a:lnTo>
                    <a:pt x="1247077" y="5438779"/>
                  </a:lnTo>
                  <a:lnTo>
                    <a:pt x="1192388" y="5444587"/>
                  </a:lnTo>
                  <a:lnTo>
                    <a:pt x="1137600" y="5448721"/>
                  </a:lnTo>
                  <a:lnTo>
                    <a:pt x="1032202" y="5451358"/>
                  </a:lnTo>
                  <a:lnTo>
                    <a:pt x="880829" y="5453562"/>
                  </a:lnTo>
                  <a:lnTo>
                    <a:pt x="779745" y="5453846"/>
                  </a:lnTo>
                  <a:close/>
                </a:path>
              </a:pathLst>
            </a:custGeom>
            <a:solidFill>
              <a:srgbClr val="fff7f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7" name="CustomShape 6"/>
            <p:cNvSpPr/>
            <p:nvPr/>
          </p:nvSpPr>
          <p:spPr>
            <a:xfrm>
              <a:off x="11531520" y="726840"/>
              <a:ext cx="5825160" cy="5484960"/>
            </a:xfrm>
            <a:custGeom>
              <a:avLst/>
              <a:gdLst/>
              <a:ahLst/>
              <a:rect l="l" t="t" r="r" b="b"/>
              <a:pathLst>
                <a:path w="5826759" h="5486400">
                  <a:moveTo>
                    <a:pt x="4699368" y="3649268"/>
                  </a:moveTo>
                  <a:lnTo>
                    <a:pt x="508368" y="3649268"/>
                  </a:lnTo>
                  <a:lnTo>
                    <a:pt x="508368" y="3696893"/>
                  </a:lnTo>
                  <a:lnTo>
                    <a:pt x="4699368" y="3696893"/>
                  </a:lnTo>
                  <a:lnTo>
                    <a:pt x="4699368" y="3649268"/>
                  </a:lnTo>
                  <a:close/>
                  <a:moveTo>
                    <a:pt x="4699368" y="3061093"/>
                  </a:moveTo>
                  <a:lnTo>
                    <a:pt x="508368" y="3061093"/>
                  </a:lnTo>
                  <a:lnTo>
                    <a:pt x="508368" y="3108718"/>
                  </a:lnTo>
                  <a:lnTo>
                    <a:pt x="4699368" y="3108718"/>
                  </a:lnTo>
                  <a:lnTo>
                    <a:pt x="4699368" y="3061093"/>
                  </a:lnTo>
                  <a:close/>
                  <a:moveTo>
                    <a:pt x="4699368" y="2472918"/>
                  </a:moveTo>
                  <a:lnTo>
                    <a:pt x="508368" y="2472918"/>
                  </a:lnTo>
                  <a:lnTo>
                    <a:pt x="508368" y="2520543"/>
                  </a:lnTo>
                  <a:lnTo>
                    <a:pt x="4699368" y="2520543"/>
                  </a:lnTo>
                  <a:lnTo>
                    <a:pt x="4699368" y="2472918"/>
                  </a:lnTo>
                  <a:close/>
                  <a:moveTo>
                    <a:pt x="4699368" y="1884743"/>
                  </a:moveTo>
                  <a:lnTo>
                    <a:pt x="508368" y="1884743"/>
                  </a:lnTo>
                  <a:lnTo>
                    <a:pt x="508368" y="1932368"/>
                  </a:lnTo>
                  <a:lnTo>
                    <a:pt x="4699368" y="1932368"/>
                  </a:lnTo>
                  <a:lnTo>
                    <a:pt x="4699368" y="1884743"/>
                  </a:lnTo>
                  <a:close/>
                  <a:moveTo>
                    <a:pt x="5826468" y="1549400"/>
                  </a:moveTo>
                  <a:lnTo>
                    <a:pt x="5826404" y="1485900"/>
                  </a:lnTo>
                  <a:lnTo>
                    <a:pt x="5824423" y="1435100"/>
                  </a:lnTo>
                  <a:lnTo>
                    <a:pt x="5820918" y="1384300"/>
                  </a:lnTo>
                  <a:lnTo>
                    <a:pt x="5817120" y="1320800"/>
                  </a:lnTo>
                  <a:lnTo>
                    <a:pt x="5813031" y="1270000"/>
                  </a:lnTo>
                  <a:lnTo>
                    <a:pt x="5808675" y="1219200"/>
                  </a:lnTo>
                  <a:lnTo>
                    <a:pt x="5804052" y="1168400"/>
                  </a:lnTo>
                  <a:lnTo>
                    <a:pt x="5799163" y="1117600"/>
                  </a:lnTo>
                  <a:lnTo>
                    <a:pt x="5794019" y="1066800"/>
                  </a:lnTo>
                  <a:lnTo>
                    <a:pt x="5788647" y="1016000"/>
                  </a:lnTo>
                  <a:lnTo>
                    <a:pt x="5783465" y="969010"/>
                  </a:lnTo>
                  <a:lnTo>
                    <a:pt x="5783465" y="1536700"/>
                  </a:lnTo>
                  <a:lnTo>
                    <a:pt x="5781992" y="1587500"/>
                  </a:lnTo>
                  <a:lnTo>
                    <a:pt x="5779363" y="1651000"/>
                  </a:lnTo>
                  <a:lnTo>
                    <a:pt x="5777865" y="1676400"/>
                  </a:lnTo>
                  <a:lnTo>
                    <a:pt x="5776544" y="1689100"/>
                  </a:lnTo>
                  <a:lnTo>
                    <a:pt x="5775617" y="1714500"/>
                  </a:lnTo>
                  <a:lnTo>
                    <a:pt x="5772061" y="1879600"/>
                  </a:lnTo>
                  <a:lnTo>
                    <a:pt x="5770791" y="1930400"/>
                  </a:lnTo>
                  <a:lnTo>
                    <a:pt x="5769457" y="1981200"/>
                  </a:lnTo>
                  <a:lnTo>
                    <a:pt x="5768035" y="2032000"/>
                  </a:lnTo>
                  <a:lnTo>
                    <a:pt x="5766562" y="2082800"/>
                  </a:lnTo>
                  <a:lnTo>
                    <a:pt x="5765025" y="2133600"/>
                  </a:lnTo>
                  <a:lnTo>
                    <a:pt x="5763438" y="2184400"/>
                  </a:lnTo>
                  <a:lnTo>
                    <a:pt x="5761825" y="2235200"/>
                  </a:lnTo>
                  <a:lnTo>
                    <a:pt x="5760174" y="2286000"/>
                  </a:lnTo>
                  <a:lnTo>
                    <a:pt x="5756834" y="2387600"/>
                  </a:lnTo>
                  <a:lnTo>
                    <a:pt x="5754090" y="2438400"/>
                  </a:lnTo>
                  <a:lnTo>
                    <a:pt x="5749353" y="2540000"/>
                  </a:lnTo>
                  <a:lnTo>
                    <a:pt x="5746597" y="2590800"/>
                  </a:lnTo>
                  <a:lnTo>
                    <a:pt x="5743702" y="2641600"/>
                  </a:lnTo>
                  <a:lnTo>
                    <a:pt x="5741136" y="2679700"/>
                  </a:lnTo>
                  <a:lnTo>
                    <a:pt x="5738914" y="2730500"/>
                  </a:lnTo>
                  <a:lnTo>
                    <a:pt x="5737034" y="2781300"/>
                  </a:lnTo>
                  <a:lnTo>
                    <a:pt x="5735510" y="2832100"/>
                  </a:lnTo>
                  <a:lnTo>
                    <a:pt x="5734304" y="2882900"/>
                  </a:lnTo>
                  <a:lnTo>
                    <a:pt x="5733466" y="2933700"/>
                  </a:lnTo>
                  <a:lnTo>
                    <a:pt x="5730862" y="3086100"/>
                  </a:lnTo>
                  <a:lnTo>
                    <a:pt x="5730062" y="3149600"/>
                  </a:lnTo>
                  <a:lnTo>
                    <a:pt x="5729325" y="3200400"/>
                  </a:lnTo>
                  <a:lnTo>
                    <a:pt x="5728690" y="3251200"/>
                  </a:lnTo>
                  <a:lnTo>
                    <a:pt x="5728182" y="3302000"/>
                  </a:lnTo>
                  <a:lnTo>
                    <a:pt x="5727827" y="3352800"/>
                  </a:lnTo>
                  <a:lnTo>
                    <a:pt x="5727636" y="3403600"/>
                  </a:lnTo>
                  <a:lnTo>
                    <a:pt x="5727712" y="3467100"/>
                  </a:lnTo>
                  <a:lnTo>
                    <a:pt x="5727890" y="3505200"/>
                  </a:lnTo>
                  <a:lnTo>
                    <a:pt x="5728373" y="3568700"/>
                  </a:lnTo>
                  <a:lnTo>
                    <a:pt x="5729148" y="3619500"/>
                  </a:lnTo>
                  <a:lnTo>
                    <a:pt x="5730214" y="3670300"/>
                  </a:lnTo>
                  <a:lnTo>
                    <a:pt x="5731192" y="3721100"/>
                  </a:lnTo>
                  <a:lnTo>
                    <a:pt x="5731840" y="3771900"/>
                  </a:lnTo>
                  <a:lnTo>
                    <a:pt x="5732056" y="3810000"/>
                  </a:lnTo>
                  <a:lnTo>
                    <a:pt x="5731967" y="3886200"/>
                  </a:lnTo>
                  <a:lnTo>
                    <a:pt x="5731649" y="3924300"/>
                  </a:lnTo>
                  <a:lnTo>
                    <a:pt x="5730862" y="3975100"/>
                  </a:lnTo>
                  <a:lnTo>
                    <a:pt x="5729706" y="4025900"/>
                  </a:lnTo>
                  <a:lnTo>
                    <a:pt x="5728170" y="4076700"/>
                  </a:lnTo>
                  <a:lnTo>
                    <a:pt x="5726239" y="4127500"/>
                  </a:lnTo>
                  <a:lnTo>
                    <a:pt x="5723928" y="4178300"/>
                  </a:lnTo>
                  <a:lnTo>
                    <a:pt x="5721223" y="4241800"/>
                  </a:lnTo>
                  <a:lnTo>
                    <a:pt x="5718124" y="4292600"/>
                  </a:lnTo>
                  <a:lnTo>
                    <a:pt x="5714606" y="4343400"/>
                  </a:lnTo>
                  <a:lnTo>
                    <a:pt x="5710669" y="4394200"/>
                  </a:lnTo>
                  <a:lnTo>
                    <a:pt x="5706313" y="4445000"/>
                  </a:lnTo>
                  <a:lnTo>
                    <a:pt x="5701538" y="4495800"/>
                  </a:lnTo>
                  <a:lnTo>
                    <a:pt x="5698795" y="4533900"/>
                  </a:lnTo>
                  <a:lnTo>
                    <a:pt x="5696420" y="4572000"/>
                  </a:lnTo>
                  <a:lnTo>
                    <a:pt x="5694057" y="4597400"/>
                  </a:lnTo>
                  <a:lnTo>
                    <a:pt x="5691302" y="4635500"/>
                  </a:lnTo>
                  <a:lnTo>
                    <a:pt x="5688203" y="4686300"/>
                  </a:lnTo>
                  <a:lnTo>
                    <a:pt x="5684901" y="4724400"/>
                  </a:lnTo>
                  <a:lnTo>
                    <a:pt x="5681218" y="4775200"/>
                  </a:lnTo>
                  <a:lnTo>
                    <a:pt x="5676963" y="4813300"/>
                  </a:lnTo>
                  <a:lnTo>
                    <a:pt x="5669445" y="4876800"/>
                  </a:lnTo>
                  <a:lnTo>
                    <a:pt x="5659818" y="4927600"/>
                  </a:lnTo>
                  <a:lnTo>
                    <a:pt x="5649036" y="4978400"/>
                  </a:lnTo>
                  <a:lnTo>
                    <a:pt x="5638050" y="5041900"/>
                  </a:lnTo>
                  <a:lnTo>
                    <a:pt x="5621452" y="5092700"/>
                  </a:lnTo>
                  <a:lnTo>
                    <a:pt x="5600420" y="5118100"/>
                  </a:lnTo>
                  <a:lnTo>
                    <a:pt x="5576709" y="5130800"/>
                  </a:lnTo>
                  <a:lnTo>
                    <a:pt x="5552046" y="5143500"/>
                  </a:lnTo>
                  <a:lnTo>
                    <a:pt x="5460174" y="5143500"/>
                  </a:lnTo>
                  <a:lnTo>
                    <a:pt x="5413629" y="5156200"/>
                  </a:lnTo>
                  <a:lnTo>
                    <a:pt x="5366639" y="5156200"/>
                  </a:lnTo>
                  <a:lnTo>
                    <a:pt x="5319204" y="5168900"/>
                  </a:lnTo>
                  <a:lnTo>
                    <a:pt x="5222900" y="5168900"/>
                  </a:lnTo>
                  <a:lnTo>
                    <a:pt x="5174005" y="5181600"/>
                  </a:lnTo>
                  <a:lnTo>
                    <a:pt x="5024094" y="5181600"/>
                  </a:lnTo>
                  <a:lnTo>
                    <a:pt x="4973002" y="5194300"/>
                  </a:lnTo>
                  <a:lnTo>
                    <a:pt x="4816081" y="5194300"/>
                  </a:lnTo>
                  <a:lnTo>
                    <a:pt x="4762512" y="5207000"/>
                  </a:lnTo>
                  <a:lnTo>
                    <a:pt x="4654207" y="5207000"/>
                  </a:lnTo>
                  <a:lnTo>
                    <a:pt x="4600143" y="5219700"/>
                  </a:lnTo>
                  <a:lnTo>
                    <a:pt x="4546079" y="5219700"/>
                  </a:lnTo>
                  <a:lnTo>
                    <a:pt x="4492015" y="5232400"/>
                  </a:lnTo>
                  <a:lnTo>
                    <a:pt x="4437939" y="5232400"/>
                  </a:lnTo>
                  <a:lnTo>
                    <a:pt x="4405046" y="5245100"/>
                  </a:lnTo>
                  <a:lnTo>
                    <a:pt x="4337723" y="5257800"/>
                  </a:lnTo>
                  <a:lnTo>
                    <a:pt x="4252125" y="5257800"/>
                  </a:lnTo>
                  <a:lnTo>
                    <a:pt x="4235196" y="5270500"/>
                  </a:lnTo>
                  <a:lnTo>
                    <a:pt x="4136898" y="5270500"/>
                  </a:lnTo>
                  <a:lnTo>
                    <a:pt x="4098175" y="5283200"/>
                  </a:lnTo>
                  <a:lnTo>
                    <a:pt x="4019969" y="5295900"/>
                  </a:lnTo>
                  <a:lnTo>
                    <a:pt x="3981246" y="5308600"/>
                  </a:lnTo>
                  <a:lnTo>
                    <a:pt x="3937889" y="5308600"/>
                  </a:lnTo>
                  <a:lnTo>
                    <a:pt x="3893947" y="5321300"/>
                  </a:lnTo>
                  <a:lnTo>
                    <a:pt x="3849636" y="5321300"/>
                  </a:lnTo>
                  <a:lnTo>
                    <a:pt x="3805123" y="5334000"/>
                  </a:lnTo>
                  <a:lnTo>
                    <a:pt x="3787013" y="5334000"/>
                  </a:lnTo>
                  <a:lnTo>
                    <a:pt x="3751554" y="5346700"/>
                  </a:lnTo>
                  <a:lnTo>
                    <a:pt x="3733444" y="5346700"/>
                  </a:lnTo>
                  <a:lnTo>
                    <a:pt x="3685286" y="5359400"/>
                  </a:lnTo>
                  <a:lnTo>
                    <a:pt x="3636746" y="5359400"/>
                  </a:lnTo>
                  <a:lnTo>
                    <a:pt x="3587902" y="5372100"/>
                  </a:lnTo>
                  <a:lnTo>
                    <a:pt x="2969374" y="5372100"/>
                  </a:lnTo>
                  <a:lnTo>
                    <a:pt x="2918345" y="5359400"/>
                  </a:lnTo>
                  <a:lnTo>
                    <a:pt x="2709456" y="5359400"/>
                  </a:lnTo>
                  <a:lnTo>
                    <a:pt x="2709456" y="5346700"/>
                  </a:lnTo>
                  <a:lnTo>
                    <a:pt x="1916899" y="5346700"/>
                  </a:lnTo>
                  <a:lnTo>
                    <a:pt x="1865223" y="5359400"/>
                  </a:lnTo>
                  <a:lnTo>
                    <a:pt x="1762506" y="5359400"/>
                  </a:lnTo>
                  <a:lnTo>
                    <a:pt x="1711375" y="5372100"/>
                  </a:lnTo>
                  <a:lnTo>
                    <a:pt x="1660359" y="5372100"/>
                  </a:lnTo>
                  <a:lnTo>
                    <a:pt x="1558505" y="5397500"/>
                  </a:lnTo>
                  <a:lnTo>
                    <a:pt x="1468132" y="5397500"/>
                  </a:lnTo>
                  <a:lnTo>
                    <a:pt x="1422273" y="5410200"/>
                  </a:lnTo>
                  <a:lnTo>
                    <a:pt x="1376235" y="5410200"/>
                  </a:lnTo>
                  <a:lnTo>
                    <a:pt x="1339367" y="5422900"/>
                  </a:lnTo>
                  <a:lnTo>
                    <a:pt x="1292466" y="5422900"/>
                  </a:lnTo>
                  <a:lnTo>
                    <a:pt x="1245260" y="5435600"/>
                  </a:lnTo>
                  <a:lnTo>
                    <a:pt x="1057871" y="5435600"/>
                  </a:lnTo>
                  <a:lnTo>
                    <a:pt x="1010526" y="5448300"/>
                  </a:lnTo>
                  <a:lnTo>
                    <a:pt x="654050" y="5448300"/>
                  </a:lnTo>
                  <a:lnTo>
                    <a:pt x="601433" y="5435600"/>
                  </a:lnTo>
                  <a:lnTo>
                    <a:pt x="499694" y="5435600"/>
                  </a:lnTo>
                  <a:lnTo>
                    <a:pt x="450545" y="5422900"/>
                  </a:lnTo>
                  <a:lnTo>
                    <a:pt x="401396" y="5422900"/>
                  </a:lnTo>
                  <a:lnTo>
                    <a:pt x="352247" y="5410200"/>
                  </a:lnTo>
                  <a:lnTo>
                    <a:pt x="331063" y="5410200"/>
                  </a:lnTo>
                  <a:lnTo>
                    <a:pt x="310261" y="5397500"/>
                  </a:lnTo>
                  <a:lnTo>
                    <a:pt x="268274" y="5397500"/>
                  </a:lnTo>
                  <a:lnTo>
                    <a:pt x="246684" y="5384800"/>
                  </a:lnTo>
                  <a:lnTo>
                    <a:pt x="210388" y="5334000"/>
                  </a:lnTo>
                  <a:lnTo>
                    <a:pt x="194551" y="5295900"/>
                  </a:lnTo>
                  <a:lnTo>
                    <a:pt x="180060" y="5257800"/>
                  </a:lnTo>
                  <a:lnTo>
                    <a:pt x="167322" y="5207000"/>
                  </a:lnTo>
                  <a:lnTo>
                    <a:pt x="156413" y="5156200"/>
                  </a:lnTo>
                  <a:lnTo>
                    <a:pt x="147370" y="5105400"/>
                  </a:lnTo>
                  <a:lnTo>
                    <a:pt x="140271" y="5054600"/>
                  </a:lnTo>
                  <a:lnTo>
                    <a:pt x="135166" y="5003800"/>
                  </a:lnTo>
                  <a:lnTo>
                    <a:pt x="116725" y="4813300"/>
                  </a:lnTo>
                  <a:lnTo>
                    <a:pt x="111582" y="4749800"/>
                  </a:lnTo>
                  <a:lnTo>
                    <a:pt x="106603" y="4699000"/>
                  </a:lnTo>
                  <a:lnTo>
                    <a:pt x="101739" y="4648200"/>
                  </a:lnTo>
                  <a:lnTo>
                    <a:pt x="96901" y="4597400"/>
                  </a:lnTo>
                  <a:lnTo>
                    <a:pt x="92036" y="4546600"/>
                  </a:lnTo>
                  <a:lnTo>
                    <a:pt x="87071" y="4495800"/>
                  </a:lnTo>
                  <a:lnTo>
                    <a:pt x="81915" y="4432300"/>
                  </a:lnTo>
                  <a:lnTo>
                    <a:pt x="77546" y="4394200"/>
                  </a:lnTo>
                  <a:lnTo>
                    <a:pt x="73444" y="4343400"/>
                  </a:lnTo>
                  <a:lnTo>
                    <a:pt x="69608" y="4305300"/>
                  </a:lnTo>
                  <a:lnTo>
                    <a:pt x="66040" y="4254500"/>
                  </a:lnTo>
                  <a:lnTo>
                    <a:pt x="62725" y="4203700"/>
                  </a:lnTo>
                  <a:lnTo>
                    <a:pt x="59664" y="4152900"/>
                  </a:lnTo>
                  <a:lnTo>
                    <a:pt x="56857" y="4114800"/>
                  </a:lnTo>
                  <a:lnTo>
                    <a:pt x="54292" y="4064000"/>
                  </a:lnTo>
                  <a:lnTo>
                    <a:pt x="51981" y="4013200"/>
                  </a:lnTo>
                  <a:lnTo>
                    <a:pt x="49911" y="3962400"/>
                  </a:lnTo>
                  <a:lnTo>
                    <a:pt x="48069" y="3911600"/>
                  </a:lnTo>
                  <a:lnTo>
                    <a:pt x="46456" y="3860800"/>
                  </a:lnTo>
                  <a:lnTo>
                    <a:pt x="45085" y="3810000"/>
                  </a:lnTo>
                  <a:lnTo>
                    <a:pt x="43929" y="3759200"/>
                  </a:lnTo>
                  <a:lnTo>
                    <a:pt x="43002" y="3695700"/>
                  </a:lnTo>
                  <a:lnTo>
                    <a:pt x="42494" y="3657600"/>
                  </a:lnTo>
                  <a:lnTo>
                    <a:pt x="42100" y="3606800"/>
                  </a:lnTo>
                  <a:lnTo>
                    <a:pt x="41897" y="3568700"/>
                  </a:lnTo>
                  <a:lnTo>
                    <a:pt x="41783" y="3416300"/>
                  </a:lnTo>
                  <a:lnTo>
                    <a:pt x="41808" y="3403600"/>
                  </a:lnTo>
                  <a:lnTo>
                    <a:pt x="42113" y="3352800"/>
                  </a:lnTo>
                  <a:lnTo>
                    <a:pt x="42456" y="3314700"/>
                  </a:lnTo>
                  <a:lnTo>
                    <a:pt x="43205" y="3238500"/>
                  </a:lnTo>
                  <a:lnTo>
                    <a:pt x="44030" y="3187700"/>
                  </a:lnTo>
                  <a:lnTo>
                    <a:pt x="46050" y="3086100"/>
                  </a:lnTo>
                  <a:lnTo>
                    <a:pt x="47256" y="3022600"/>
                  </a:lnTo>
                  <a:lnTo>
                    <a:pt x="48653" y="2971800"/>
                  </a:lnTo>
                  <a:lnTo>
                    <a:pt x="50190" y="2921000"/>
                  </a:lnTo>
                  <a:lnTo>
                    <a:pt x="51828" y="2870200"/>
                  </a:lnTo>
                  <a:lnTo>
                    <a:pt x="53543" y="2819400"/>
                  </a:lnTo>
                  <a:lnTo>
                    <a:pt x="57035" y="2717800"/>
                  </a:lnTo>
                  <a:lnTo>
                    <a:pt x="58750" y="2667000"/>
                  </a:lnTo>
                  <a:lnTo>
                    <a:pt x="60401" y="2616200"/>
                  </a:lnTo>
                  <a:lnTo>
                    <a:pt x="61925" y="2565400"/>
                  </a:lnTo>
                  <a:lnTo>
                    <a:pt x="63322" y="2514600"/>
                  </a:lnTo>
                  <a:lnTo>
                    <a:pt x="64528" y="2463800"/>
                  </a:lnTo>
                  <a:lnTo>
                    <a:pt x="65532" y="2413000"/>
                  </a:lnTo>
                  <a:lnTo>
                    <a:pt x="66751" y="2362200"/>
                  </a:lnTo>
                  <a:lnTo>
                    <a:pt x="67703" y="2311400"/>
                  </a:lnTo>
                  <a:lnTo>
                    <a:pt x="68414" y="2260600"/>
                  </a:lnTo>
                  <a:lnTo>
                    <a:pt x="68922" y="2209800"/>
                  </a:lnTo>
                  <a:lnTo>
                    <a:pt x="69265" y="2159000"/>
                  </a:lnTo>
                  <a:lnTo>
                    <a:pt x="69469" y="2108200"/>
                  </a:lnTo>
                  <a:lnTo>
                    <a:pt x="69621" y="2006600"/>
                  </a:lnTo>
                  <a:lnTo>
                    <a:pt x="69735" y="1879600"/>
                  </a:lnTo>
                  <a:lnTo>
                    <a:pt x="70065" y="1841500"/>
                  </a:lnTo>
                  <a:lnTo>
                    <a:pt x="71310" y="1790700"/>
                  </a:lnTo>
                  <a:lnTo>
                    <a:pt x="73266" y="1739900"/>
                  </a:lnTo>
                  <a:lnTo>
                    <a:pt x="75831" y="1689100"/>
                  </a:lnTo>
                  <a:lnTo>
                    <a:pt x="78892" y="1638300"/>
                  </a:lnTo>
                  <a:lnTo>
                    <a:pt x="82372" y="1587500"/>
                  </a:lnTo>
                  <a:lnTo>
                    <a:pt x="86144" y="1536700"/>
                  </a:lnTo>
                  <a:lnTo>
                    <a:pt x="90119" y="1485900"/>
                  </a:lnTo>
                  <a:lnTo>
                    <a:pt x="94195" y="1435100"/>
                  </a:lnTo>
                  <a:lnTo>
                    <a:pt x="96951" y="1397000"/>
                  </a:lnTo>
                  <a:lnTo>
                    <a:pt x="101688" y="1333500"/>
                  </a:lnTo>
                  <a:lnTo>
                    <a:pt x="104444" y="1295400"/>
                  </a:lnTo>
                  <a:lnTo>
                    <a:pt x="109194" y="1244600"/>
                  </a:lnTo>
                  <a:lnTo>
                    <a:pt x="114731" y="1181100"/>
                  </a:lnTo>
                  <a:lnTo>
                    <a:pt x="120992" y="1130300"/>
                  </a:lnTo>
                  <a:lnTo>
                    <a:pt x="127901" y="1066800"/>
                  </a:lnTo>
                  <a:lnTo>
                    <a:pt x="135407" y="1016000"/>
                  </a:lnTo>
                  <a:lnTo>
                    <a:pt x="143433" y="952500"/>
                  </a:lnTo>
                  <a:lnTo>
                    <a:pt x="151917" y="901700"/>
                  </a:lnTo>
                  <a:lnTo>
                    <a:pt x="160794" y="850900"/>
                  </a:lnTo>
                  <a:lnTo>
                    <a:pt x="170014" y="800100"/>
                  </a:lnTo>
                  <a:lnTo>
                    <a:pt x="179489" y="749300"/>
                  </a:lnTo>
                  <a:lnTo>
                    <a:pt x="189166" y="698500"/>
                  </a:lnTo>
                  <a:lnTo>
                    <a:pt x="198983" y="647700"/>
                  </a:lnTo>
                  <a:lnTo>
                    <a:pt x="208864" y="596900"/>
                  </a:lnTo>
                  <a:lnTo>
                    <a:pt x="218757" y="558800"/>
                  </a:lnTo>
                  <a:lnTo>
                    <a:pt x="228587" y="508000"/>
                  </a:lnTo>
                  <a:lnTo>
                    <a:pt x="238290" y="469900"/>
                  </a:lnTo>
                  <a:lnTo>
                    <a:pt x="247802" y="431800"/>
                  </a:lnTo>
                  <a:lnTo>
                    <a:pt x="263321" y="381000"/>
                  </a:lnTo>
                  <a:lnTo>
                    <a:pt x="282867" y="330200"/>
                  </a:lnTo>
                  <a:lnTo>
                    <a:pt x="307416" y="304800"/>
                  </a:lnTo>
                  <a:lnTo>
                    <a:pt x="337908" y="292100"/>
                  </a:lnTo>
                  <a:lnTo>
                    <a:pt x="387540" y="266700"/>
                  </a:lnTo>
                  <a:lnTo>
                    <a:pt x="593902" y="215900"/>
                  </a:lnTo>
                  <a:lnTo>
                    <a:pt x="641604" y="203200"/>
                  </a:lnTo>
                  <a:lnTo>
                    <a:pt x="688898" y="203200"/>
                  </a:lnTo>
                  <a:lnTo>
                    <a:pt x="829424" y="165100"/>
                  </a:lnTo>
                  <a:lnTo>
                    <a:pt x="1037920" y="114300"/>
                  </a:lnTo>
                  <a:lnTo>
                    <a:pt x="1417193" y="114300"/>
                  </a:lnTo>
                  <a:lnTo>
                    <a:pt x="1467840" y="127000"/>
                  </a:lnTo>
                  <a:lnTo>
                    <a:pt x="1673517" y="127000"/>
                  </a:lnTo>
                  <a:lnTo>
                    <a:pt x="1725536" y="139700"/>
                  </a:lnTo>
                  <a:lnTo>
                    <a:pt x="1882406" y="139700"/>
                  </a:lnTo>
                  <a:lnTo>
                    <a:pt x="2039772" y="152400"/>
                  </a:lnTo>
                  <a:lnTo>
                    <a:pt x="2082787" y="152400"/>
                  </a:lnTo>
                  <a:lnTo>
                    <a:pt x="2125789" y="165100"/>
                  </a:lnTo>
                  <a:lnTo>
                    <a:pt x="2168791" y="165100"/>
                  </a:lnTo>
                  <a:lnTo>
                    <a:pt x="2211806" y="177800"/>
                  </a:lnTo>
                  <a:lnTo>
                    <a:pt x="2258491" y="177800"/>
                  </a:lnTo>
                  <a:lnTo>
                    <a:pt x="2305189" y="190500"/>
                  </a:lnTo>
                  <a:lnTo>
                    <a:pt x="3370872" y="190500"/>
                  </a:lnTo>
                  <a:lnTo>
                    <a:pt x="3428657" y="177800"/>
                  </a:lnTo>
                  <a:lnTo>
                    <a:pt x="3694252" y="177800"/>
                  </a:lnTo>
                  <a:lnTo>
                    <a:pt x="3745369" y="165100"/>
                  </a:lnTo>
                  <a:lnTo>
                    <a:pt x="3896842" y="165100"/>
                  </a:lnTo>
                  <a:lnTo>
                    <a:pt x="3946588" y="152400"/>
                  </a:lnTo>
                  <a:lnTo>
                    <a:pt x="3995890" y="152400"/>
                  </a:lnTo>
                  <a:lnTo>
                    <a:pt x="4044734" y="139700"/>
                  </a:lnTo>
                  <a:lnTo>
                    <a:pt x="4136390" y="139700"/>
                  </a:lnTo>
                  <a:lnTo>
                    <a:pt x="4184510" y="127000"/>
                  </a:lnTo>
                  <a:lnTo>
                    <a:pt x="4234777" y="127000"/>
                  </a:lnTo>
                  <a:lnTo>
                    <a:pt x="4287659" y="114300"/>
                  </a:lnTo>
                  <a:lnTo>
                    <a:pt x="4343616" y="101600"/>
                  </a:lnTo>
                  <a:lnTo>
                    <a:pt x="4403128" y="101600"/>
                  </a:lnTo>
                  <a:lnTo>
                    <a:pt x="4501553" y="76200"/>
                  </a:lnTo>
                  <a:lnTo>
                    <a:pt x="4600714" y="76200"/>
                  </a:lnTo>
                  <a:lnTo>
                    <a:pt x="4650816" y="63500"/>
                  </a:lnTo>
                  <a:lnTo>
                    <a:pt x="5085639" y="63500"/>
                  </a:lnTo>
                  <a:lnTo>
                    <a:pt x="5135397" y="50800"/>
                  </a:lnTo>
                  <a:lnTo>
                    <a:pt x="5285346" y="50800"/>
                  </a:lnTo>
                  <a:lnTo>
                    <a:pt x="5335397" y="38100"/>
                  </a:lnTo>
                  <a:lnTo>
                    <a:pt x="5385409" y="38100"/>
                  </a:lnTo>
                  <a:lnTo>
                    <a:pt x="5435308" y="25400"/>
                  </a:lnTo>
                  <a:lnTo>
                    <a:pt x="5497220" y="25400"/>
                  </a:lnTo>
                  <a:lnTo>
                    <a:pt x="5517223" y="38100"/>
                  </a:lnTo>
                  <a:lnTo>
                    <a:pt x="5545899" y="50800"/>
                  </a:lnTo>
                  <a:lnTo>
                    <a:pt x="5569966" y="88900"/>
                  </a:lnTo>
                  <a:lnTo>
                    <a:pt x="5588647" y="127000"/>
                  </a:lnTo>
                  <a:lnTo>
                    <a:pt x="5601195" y="165100"/>
                  </a:lnTo>
                  <a:lnTo>
                    <a:pt x="5607304" y="203200"/>
                  </a:lnTo>
                  <a:lnTo>
                    <a:pt x="5613222" y="228600"/>
                  </a:lnTo>
                  <a:lnTo>
                    <a:pt x="5618759" y="266700"/>
                  </a:lnTo>
                  <a:lnTo>
                    <a:pt x="5623725" y="292100"/>
                  </a:lnTo>
                  <a:lnTo>
                    <a:pt x="5628005" y="317500"/>
                  </a:lnTo>
                  <a:lnTo>
                    <a:pt x="5635815" y="368300"/>
                  </a:lnTo>
                  <a:lnTo>
                    <a:pt x="5640108" y="393700"/>
                  </a:lnTo>
                  <a:lnTo>
                    <a:pt x="5670829" y="546100"/>
                  </a:lnTo>
                  <a:lnTo>
                    <a:pt x="5691606" y="647700"/>
                  </a:lnTo>
                  <a:lnTo>
                    <a:pt x="5701804" y="711200"/>
                  </a:lnTo>
                  <a:lnTo>
                    <a:pt x="5711482" y="762000"/>
                  </a:lnTo>
                  <a:lnTo>
                    <a:pt x="5720359" y="812800"/>
                  </a:lnTo>
                  <a:lnTo>
                    <a:pt x="5728170" y="863600"/>
                  </a:lnTo>
                  <a:lnTo>
                    <a:pt x="5734164" y="914400"/>
                  </a:lnTo>
                  <a:lnTo>
                    <a:pt x="5739866" y="965200"/>
                  </a:lnTo>
                  <a:lnTo>
                    <a:pt x="5745315" y="1003300"/>
                  </a:lnTo>
                  <a:lnTo>
                    <a:pt x="5750496" y="1054100"/>
                  </a:lnTo>
                  <a:lnTo>
                    <a:pt x="5755462" y="1104900"/>
                  </a:lnTo>
                  <a:lnTo>
                    <a:pt x="5760212" y="1155700"/>
                  </a:lnTo>
                  <a:lnTo>
                    <a:pt x="5764771" y="1206500"/>
                  </a:lnTo>
                  <a:lnTo>
                    <a:pt x="5769140" y="1257300"/>
                  </a:lnTo>
                  <a:lnTo>
                    <a:pt x="5773369" y="1320800"/>
                  </a:lnTo>
                  <a:lnTo>
                    <a:pt x="5777446" y="1371600"/>
                  </a:lnTo>
                  <a:lnTo>
                    <a:pt x="5781408" y="1422400"/>
                  </a:lnTo>
                  <a:lnTo>
                    <a:pt x="5783402" y="1485900"/>
                  </a:lnTo>
                  <a:lnTo>
                    <a:pt x="5783465" y="1536700"/>
                  </a:lnTo>
                  <a:lnTo>
                    <a:pt x="5783465" y="969010"/>
                  </a:lnTo>
                  <a:lnTo>
                    <a:pt x="5783046" y="965200"/>
                  </a:lnTo>
                  <a:lnTo>
                    <a:pt x="5777217" y="927100"/>
                  </a:lnTo>
                  <a:lnTo>
                    <a:pt x="5771172" y="876300"/>
                  </a:lnTo>
                  <a:lnTo>
                    <a:pt x="5764555" y="825500"/>
                  </a:lnTo>
                  <a:lnTo>
                    <a:pt x="5757113" y="787400"/>
                  </a:lnTo>
                  <a:lnTo>
                    <a:pt x="5749036" y="736600"/>
                  </a:lnTo>
                  <a:lnTo>
                    <a:pt x="5740476" y="685800"/>
                  </a:lnTo>
                  <a:lnTo>
                    <a:pt x="5731649" y="647700"/>
                  </a:lnTo>
                  <a:lnTo>
                    <a:pt x="5713831" y="546100"/>
                  </a:lnTo>
                  <a:lnTo>
                    <a:pt x="5683110" y="393700"/>
                  </a:lnTo>
                  <a:lnTo>
                    <a:pt x="5678817" y="368300"/>
                  </a:lnTo>
                  <a:lnTo>
                    <a:pt x="5671020" y="317500"/>
                  </a:lnTo>
                  <a:lnTo>
                    <a:pt x="5666727" y="292100"/>
                  </a:lnTo>
                  <a:lnTo>
                    <a:pt x="5661761" y="266700"/>
                  </a:lnTo>
                  <a:lnTo>
                    <a:pt x="5656224" y="228600"/>
                  </a:lnTo>
                  <a:lnTo>
                    <a:pt x="5650306" y="203200"/>
                  </a:lnTo>
                  <a:lnTo>
                    <a:pt x="5644197" y="165100"/>
                  </a:lnTo>
                  <a:lnTo>
                    <a:pt x="5627776" y="114300"/>
                  </a:lnTo>
                  <a:lnTo>
                    <a:pt x="5603494" y="63500"/>
                  </a:lnTo>
                  <a:lnTo>
                    <a:pt x="5571909" y="38100"/>
                  </a:lnTo>
                  <a:lnTo>
                    <a:pt x="5533606" y="12700"/>
                  </a:lnTo>
                  <a:lnTo>
                    <a:pt x="5508358" y="0"/>
                  </a:lnTo>
                  <a:lnTo>
                    <a:pt x="5380558" y="0"/>
                  </a:lnTo>
                  <a:lnTo>
                    <a:pt x="5331701" y="12700"/>
                  </a:lnTo>
                  <a:lnTo>
                    <a:pt x="5282692" y="12700"/>
                  </a:lnTo>
                  <a:lnTo>
                    <a:pt x="5233581" y="25400"/>
                  </a:lnTo>
                  <a:lnTo>
                    <a:pt x="4700613" y="25400"/>
                  </a:lnTo>
                  <a:lnTo>
                    <a:pt x="4649508" y="38100"/>
                  </a:lnTo>
                  <a:lnTo>
                    <a:pt x="4548581" y="38100"/>
                  </a:lnTo>
                  <a:lnTo>
                    <a:pt x="4498581" y="50800"/>
                  </a:lnTo>
                  <a:lnTo>
                    <a:pt x="4448759" y="50800"/>
                  </a:lnTo>
                  <a:lnTo>
                    <a:pt x="4399038" y="63500"/>
                  </a:lnTo>
                  <a:lnTo>
                    <a:pt x="4339641" y="76200"/>
                  </a:lnTo>
                  <a:lnTo>
                    <a:pt x="4283964" y="76200"/>
                  </a:lnTo>
                  <a:lnTo>
                    <a:pt x="4231487" y="88900"/>
                  </a:lnTo>
                  <a:lnTo>
                    <a:pt x="4181652" y="101600"/>
                  </a:lnTo>
                  <a:lnTo>
                    <a:pt x="4133926" y="101600"/>
                  </a:lnTo>
                  <a:lnTo>
                    <a:pt x="4087787" y="114300"/>
                  </a:lnTo>
                  <a:lnTo>
                    <a:pt x="3994353" y="114300"/>
                  </a:lnTo>
                  <a:lnTo>
                    <a:pt x="3945471" y="127000"/>
                  </a:lnTo>
                  <a:lnTo>
                    <a:pt x="3846271" y="127000"/>
                  </a:lnTo>
                  <a:lnTo>
                    <a:pt x="3796055" y="139700"/>
                  </a:lnTo>
                  <a:lnTo>
                    <a:pt x="3643642" y="139700"/>
                  </a:lnTo>
                  <a:lnTo>
                    <a:pt x="3592436" y="152400"/>
                  </a:lnTo>
                  <a:lnTo>
                    <a:pt x="3138055" y="152400"/>
                  </a:lnTo>
                  <a:lnTo>
                    <a:pt x="3083674" y="165100"/>
                  </a:lnTo>
                  <a:lnTo>
                    <a:pt x="2403691" y="165100"/>
                  </a:lnTo>
                  <a:lnTo>
                    <a:pt x="2357717" y="152400"/>
                  </a:lnTo>
                  <a:lnTo>
                    <a:pt x="2265667" y="152400"/>
                  </a:lnTo>
                  <a:lnTo>
                    <a:pt x="2219998" y="139700"/>
                  </a:lnTo>
                  <a:lnTo>
                    <a:pt x="2176640" y="127000"/>
                  </a:lnTo>
                  <a:lnTo>
                    <a:pt x="2088375" y="127000"/>
                  </a:lnTo>
                  <a:lnTo>
                    <a:pt x="2043874" y="114300"/>
                  </a:lnTo>
                  <a:lnTo>
                    <a:pt x="1938947" y="114300"/>
                  </a:lnTo>
                  <a:lnTo>
                    <a:pt x="1886508" y="101600"/>
                  </a:lnTo>
                  <a:lnTo>
                    <a:pt x="1729625" y="101600"/>
                  </a:lnTo>
                  <a:lnTo>
                    <a:pt x="1677619" y="88900"/>
                  </a:lnTo>
                  <a:lnTo>
                    <a:pt x="1471930" y="88900"/>
                  </a:lnTo>
                  <a:lnTo>
                    <a:pt x="1421282" y="76200"/>
                  </a:lnTo>
                  <a:lnTo>
                    <a:pt x="1069403" y="76200"/>
                  </a:lnTo>
                  <a:lnTo>
                    <a:pt x="1019060" y="88900"/>
                  </a:lnTo>
                  <a:lnTo>
                    <a:pt x="968984" y="88900"/>
                  </a:lnTo>
                  <a:lnTo>
                    <a:pt x="821232" y="127000"/>
                  </a:lnTo>
                  <a:lnTo>
                    <a:pt x="683069" y="165100"/>
                  </a:lnTo>
                  <a:lnTo>
                    <a:pt x="636485" y="165100"/>
                  </a:lnTo>
                  <a:lnTo>
                    <a:pt x="589813" y="177800"/>
                  </a:lnTo>
                  <a:lnTo>
                    <a:pt x="375450" y="228600"/>
                  </a:lnTo>
                  <a:lnTo>
                    <a:pt x="323570" y="254000"/>
                  </a:lnTo>
                  <a:lnTo>
                    <a:pt x="284632" y="266700"/>
                  </a:lnTo>
                  <a:lnTo>
                    <a:pt x="253174" y="304800"/>
                  </a:lnTo>
                  <a:lnTo>
                    <a:pt x="228244" y="355600"/>
                  </a:lnTo>
                  <a:lnTo>
                    <a:pt x="208889" y="419100"/>
                  </a:lnTo>
                  <a:lnTo>
                    <a:pt x="199580" y="457200"/>
                  </a:lnTo>
                  <a:lnTo>
                    <a:pt x="190144" y="495300"/>
                  </a:lnTo>
                  <a:lnTo>
                    <a:pt x="180619" y="533400"/>
                  </a:lnTo>
                  <a:lnTo>
                    <a:pt x="171069" y="584200"/>
                  </a:lnTo>
                  <a:lnTo>
                    <a:pt x="161531" y="622300"/>
                  </a:lnTo>
                  <a:lnTo>
                    <a:pt x="152082" y="673100"/>
                  </a:lnTo>
                  <a:lnTo>
                    <a:pt x="142748" y="723900"/>
                  </a:lnTo>
                  <a:lnTo>
                    <a:pt x="133591" y="762000"/>
                  </a:lnTo>
                  <a:lnTo>
                    <a:pt x="124663" y="812800"/>
                  </a:lnTo>
                  <a:lnTo>
                    <a:pt x="116027" y="863600"/>
                  </a:lnTo>
                  <a:lnTo>
                    <a:pt x="107721" y="914400"/>
                  </a:lnTo>
                  <a:lnTo>
                    <a:pt x="99809" y="965200"/>
                  </a:lnTo>
                  <a:lnTo>
                    <a:pt x="92341" y="1016000"/>
                  </a:lnTo>
                  <a:lnTo>
                    <a:pt x="85369" y="1079500"/>
                  </a:lnTo>
                  <a:lnTo>
                    <a:pt x="78943" y="1130300"/>
                  </a:lnTo>
                  <a:lnTo>
                    <a:pt x="73126" y="1181100"/>
                  </a:lnTo>
                  <a:lnTo>
                    <a:pt x="67945" y="1244600"/>
                  </a:lnTo>
                  <a:lnTo>
                    <a:pt x="63487" y="1295400"/>
                  </a:lnTo>
                  <a:lnTo>
                    <a:pt x="61595" y="1333500"/>
                  </a:lnTo>
                  <a:lnTo>
                    <a:pt x="59131" y="1358900"/>
                  </a:lnTo>
                  <a:lnTo>
                    <a:pt x="56286" y="1397000"/>
                  </a:lnTo>
                  <a:lnTo>
                    <a:pt x="49161" y="1485900"/>
                  </a:lnTo>
                  <a:lnTo>
                    <a:pt x="45186" y="1536700"/>
                  </a:lnTo>
                  <a:lnTo>
                    <a:pt x="41414" y="1587500"/>
                  </a:lnTo>
                  <a:lnTo>
                    <a:pt x="37934" y="1638300"/>
                  </a:lnTo>
                  <a:lnTo>
                    <a:pt x="34874" y="1689100"/>
                  </a:lnTo>
                  <a:lnTo>
                    <a:pt x="32308" y="1739900"/>
                  </a:lnTo>
                  <a:lnTo>
                    <a:pt x="30353" y="1790700"/>
                  </a:lnTo>
                  <a:lnTo>
                    <a:pt x="29108" y="1841500"/>
                  </a:lnTo>
                  <a:lnTo>
                    <a:pt x="28778" y="1879600"/>
                  </a:lnTo>
                  <a:lnTo>
                    <a:pt x="28663" y="1968500"/>
                  </a:lnTo>
                  <a:lnTo>
                    <a:pt x="28587" y="2006600"/>
                  </a:lnTo>
                  <a:lnTo>
                    <a:pt x="28384" y="2057400"/>
                  </a:lnTo>
                  <a:lnTo>
                    <a:pt x="28054" y="2108200"/>
                  </a:lnTo>
                  <a:lnTo>
                    <a:pt x="27635" y="2159000"/>
                  </a:lnTo>
                  <a:lnTo>
                    <a:pt x="27127" y="2209800"/>
                  </a:lnTo>
                  <a:lnTo>
                    <a:pt x="26543" y="2260600"/>
                  </a:lnTo>
                  <a:lnTo>
                    <a:pt x="25908" y="2311400"/>
                  </a:lnTo>
                  <a:lnTo>
                    <a:pt x="24574" y="2413000"/>
                  </a:lnTo>
                  <a:lnTo>
                    <a:pt x="22923" y="2463800"/>
                  </a:lnTo>
                  <a:lnTo>
                    <a:pt x="21463" y="2514600"/>
                  </a:lnTo>
                  <a:lnTo>
                    <a:pt x="20116" y="2565400"/>
                  </a:lnTo>
                  <a:lnTo>
                    <a:pt x="18796" y="2616200"/>
                  </a:lnTo>
                  <a:lnTo>
                    <a:pt x="17437" y="2667000"/>
                  </a:lnTo>
                  <a:lnTo>
                    <a:pt x="15976" y="2717800"/>
                  </a:lnTo>
                  <a:lnTo>
                    <a:pt x="10871" y="2870200"/>
                  </a:lnTo>
                  <a:lnTo>
                    <a:pt x="9220" y="2921000"/>
                  </a:lnTo>
                  <a:lnTo>
                    <a:pt x="7696" y="2971800"/>
                  </a:lnTo>
                  <a:lnTo>
                    <a:pt x="6299" y="3022600"/>
                  </a:lnTo>
                  <a:lnTo>
                    <a:pt x="5092" y="3086100"/>
                  </a:lnTo>
                  <a:lnTo>
                    <a:pt x="3073" y="3187700"/>
                  </a:lnTo>
                  <a:lnTo>
                    <a:pt x="2235" y="3238500"/>
                  </a:lnTo>
                  <a:lnTo>
                    <a:pt x="1054" y="3352800"/>
                  </a:lnTo>
                  <a:lnTo>
                    <a:pt x="660" y="3403600"/>
                  </a:lnTo>
                  <a:lnTo>
                    <a:pt x="381" y="3454400"/>
                  </a:lnTo>
                  <a:lnTo>
                    <a:pt x="190" y="3505200"/>
                  </a:lnTo>
                  <a:lnTo>
                    <a:pt x="76" y="3556000"/>
                  </a:lnTo>
                  <a:lnTo>
                    <a:pt x="0" y="3695700"/>
                  </a:lnTo>
                  <a:lnTo>
                    <a:pt x="927" y="3759200"/>
                  </a:lnTo>
                  <a:lnTo>
                    <a:pt x="2082" y="3810000"/>
                  </a:lnTo>
                  <a:lnTo>
                    <a:pt x="3467" y="3860800"/>
                  </a:lnTo>
                  <a:lnTo>
                    <a:pt x="5092" y="3911600"/>
                  </a:lnTo>
                  <a:lnTo>
                    <a:pt x="6972" y="3962400"/>
                  </a:lnTo>
                  <a:lnTo>
                    <a:pt x="9105" y="4013200"/>
                  </a:lnTo>
                  <a:lnTo>
                    <a:pt x="11493" y="4064000"/>
                  </a:lnTo>
                  <a:lnTo>
                    <a:pt x="14160" y="4114800"/>
                  </a:lnTo>
                  <a:lnTo>
                    <a:pt x="17094" y="4165600"/>
                  </a:lnTo>
                  <a:lnTo>
                    <a:pt x="20320" y="4203700"/>
                  </a:lnTo>
                  <a:lnTo>
                    <a:pt x="23837" y="4254500"/>
                  </a:lnTo>
                  <a:lnTo>
                    <a:pt x="27647" y="4305300"/>
                  </a:lnTo>
                  <a:lnTo>
                    <a:pt x="31775" y="4343400"/>
                  </a:lnTo>
                  <a:lnTo>
                    <a:pt x="36207" y="4394200"/>
                  </a:lnTo>
                  <a:lnTo>
                    <a:pt x="40957" y="4445000"/>
                  </a:lnTo>
                  <a:lnTo>
                    <a:pt x="46215" y="4495800"/>
                  </a:lnTo>
                  <a:lnTo>
                    <a:pt x="51435" y="4546600"/>
                  </a:lnTo>
                  <a:lnTo>
                    <a:pt x="56591" y="4597400"/>
                  </a:lnTo>
                  <a:lnTo>
                    <a:pt x="61633" y="4648200"/>
                  </a:lnTo>
                  <a:lnTo>
                    <a:pt x="66535" y="4699000"/>
                  </a:lnTo>
                  <a:lnTo>
                    <a:pt x="71259" y="4762500"/>
                  </a:lnTo>
                  <a:lnTo>
                    <a:pt x="75768" y="4813300"/>
                  </a:lnTo>
                  <a:lnTo>
                    <a:pt x="80378" y="4864100"/>
                  </a:lnTo>
                  <a:lnTo>
                    <a:pt x="89598" y="4953000"/>
                  </a:lnTo>
                  <a:lnTo>
                    <a:pt x="94195" y="5003800"/>
                  </a:lnTo>
                  <a:lnTo>
                    <a:pt x="99326" y="5054600"/>
                  </a:lnTo>
                  <a:lnTo>
                    <a:pt x="106489" y="5118100"/>
                  </a:lnTo>
                  <a:lnTo>
                    <a:pt x="115709" y="5168900"/>
                  </a:lnTo>
                  <a:lnTo>
                    <a:pt x="126974" y="5219700"/>
                  </a:lnTo>
                  <a:lnTo>
                    <a:pt x="140284" y="5257800"/>
                  </a:lnTo>
                  <a:lnTo>
                    <a:pt x="155638" y="5308600"/>
                  </a:lnTo>
                  <a:lnTo>
                    <a:pt x="170548" y="5346700"/>
                  </a:lnTo>
                  <a:lnTo>
                    <a:pt x="191998" y="5384800"/>
                  </a:lnTo>
                  <a:lnTo>
                    <a:pt x="221881" y="5422900"/>
                  </a:lnTo>
                  <a:lnTo>
                    <a:pt x="262140" y="5435600"/>
                  </a:lnTo>
                  <a:lnTo>
                    <a:pt x="282422" y="5435600"/>
                  </a:lnTo>
                  <a:lnTo>
                    <a:pt x="323761" y="5448300"/>
                  </a:lnTo>
                  <a:lnTo>
                    <a:pt x="344055" y="5448300"/>
                  </a:lnTo>
                  <a:lnTo>
                    <a:pt x="444665" y="5473700"/>
                  </a:lnTo>
                  <a:lnTo>
                    <a:pt x="495833" y="5473700"/>
                  </a:lnTo>
                  <a:lnTo>
                    <a:pt x="546798" y="5486400"/>
                  </a:lnTo>
                  <a:lnTo>
                    <a:pt x="1203794" y="5486400"/>
                  </a:lnTo>
                  <a:lnTo>
                    <a:pt x="1251712" y="5473700"/>
                  </a:lnTo>
                  <a:lnTo>
                    <a:pt x="1299641" y="5473700"/>
                  </a:lnTo>
                  <a:lnTo>
                    <a:pt x="1347558" y="5461000"/>
                  </a:lnTo>
                  <a:lnTo>
                    <a:pt x="1429600" y="5461000"/>
                  </a:lnTo>
                  <a:lnTo>
                    <a:pt x="1475562" y="5448300"/>
                  </a:lnTo>
                  <a:lnTo>
                    <a:pt x="1521510" y="5448300"/>
                  </a:lnTo>
                  <a:lnTo>
                    <a:pt x="1566684" y="5435600"/>
                  </a:lnTo>
                  <a:lnTo>
                    <a:pt x="1616837" y="5422900"/>
                  </a:lnTo>
                  <a:lnTo>
                    <a:pt x="1667205" y="5422900"/>
                  </a:lnTo>
                  <a:lnTo>
                    <a:pt x="1717751" y="5410200"/>
                  </a:lnTo>
                  <a:lnTo>
                    <a:pt x="1768436" y="5410200"/>
                  </a:lnTo>
                  <a:lnTo>
                    <a:pt x="1819224" y="5397500"/>
                  </a:lnTo>
                  <a:lnTo>
                    <a:pt x="2018703" y="5397500"/>
                  </a:lnTo>
                  <a:lnTo>
                    <a:pt x="2067852" y="5384800"/>
                  </a:lnTo>
                  <a:lnTo>
                    <a:pt x="2411374" y="5384800"/>
                  </a:lnTo>
                  <a:lnTo>
                    <a:pt x="2459609" y="5397500"/>
                  </a:lnTo>
                  <a:lnTo>
                    <a:pt x="2691028" y="5397500"/>
                  </a:lnTo>
                  <a:lnTo>
                    <a:pt x="2920403" y="5410200"/>
                  </a:lnTo>
                  <a:lnTo>
                    <a:pt x="3126359" y="5410200"/>
                  </a:lnTo>
                  <a:lnTo>
                    <a:pt x="3178454" y="5422900"/>
                  </a:lnTo>
                  <a:lnTo>
                    <a:pt x="3542144" y="5422900"/>
                  </a:lnTo>
                  <a:lnTo>
                    <a:pt x="3592411" y="5410200"/>
                  </a:lnTo>
                  <a:lnTo>
                    <a:pt x="3642474" y="5410200"/>
                  </a:lnTo>
                  <a:lnTo>
                    <a:pt x="3692258" y="5397500"/>
                  </a:lnTo>
                  <a:lnTo>
                    <a:pt x="3741636" y="5397500"/>
                  </a:lnTo>
                  <a:lnTo>
                    <a:pt x="3813314" y="5384800"/>
                  </a:lnTo>
                  <a:lnTo>
                    <a:pt x="3902138" y="5359400"/>
                  </a:lnTo>
                  <a:lnTo>
                    <a:pt x="3946080" y="5359400"/>
                  </a:lnTo>
                  <a:lnTo>
                    <a:pt x="3989438" y="5346700"/>
                  </a:lnTo>
                  <a:lnTo>
                    <a:pt x="4028160" y="5346700"/>
                  </a:lnTo>
                  <a:lnTo>
                    <a:pt x="4106367" y="5334000"/>
                  </a:lnTo>
                  <a:lnTo>
                    <a:pt x="4145089" y="5321300"/>
                  </a:lnTo>
                  <a:lnTo>
                    <a:pt x="4193984" y="5321300"/>
                  </a:lnTo>
                  <a:lnTo>
                    <a:pt x="4217949" y="5308600"/>
                  </a:lnTo>
                  <a:lnTo>
                    <a:pt x="4310964" y="5308600"/>
                  </a:lnTo>
                  <a:lnTo>
                    <a:pt x="4344733" y="5295900"/>
                  </a:lnTo>
                  <a:lnTo>
                    <a:pt x="4411484" y="5295900"/>
                  </a:lnTo>
                  <a:lnTo>
                    <a:pt x="4444085" y="5283200"/>
                  </a:lnTo>
                  <a:lnTo>
                    <a:pt x="4496943" y="5270500"/>
                  </a:lnTo>
                  <a:lnTo>
                    <a:pt x="4549889" y="5270500"/>
                  </a:lnTo>
                  <a:lnTo>
                    <a:pt x="4603039" y="5257800"/>
                  </a:lnTo>
                  <a:lnTo>
                    <a:pt x="4710328" y="5257800"/>
                  </a:lnTo>
                  <a:lnTo>
                    <a:pt x="4764900" y="5245100"/>
                  </a:lnTo>
                  <a:lnTo>
                    <a:pt x="4924488" y="5245100"/>
                  </a:lnTo>
                  <a:lnTo>
                    <a:pt x="4976368" y="5232400"/>
                  </a:lnTo>
                  <a:lnTo>
                    <a:pt x="5128374" y="5232400"/>
                  </a:lnTo>
                  <a:lnTo>
                    <a:pt x="5177879" y="5219700"/>
                  </a:lnTo>
                  <a:lnTo>
                    <a:pt x="5275300" y="5219700"/>
                  </a:lnTo>
                  <a:lnTo>
                    <a:pt x="5323243" y="5207000"/>
                  </a:lnTo>
                  <a:lnTo>
                    <a:pt x="5417705" y="5207000"/>
                  </a:lnTo>
                  <a:lnTo>
                    <a:pt x="5464264" y="5194300"/>
                  </a:lnTo>
                  <a:lnTo>
                    <a:pt x="5556135" y="5194300"/>
                  </a:lnTo>
                  <a:lnTo>
                    <a:pt x="5599201" y="5181600"/>
                  </a:lnTo>
                  <a:lnTo>
                    <a:pt x="5633440" y="5143500"/>
                  </a:lnTo>
                  <a:lnTo>
                    <a:pt x="5659234" y="5105400"/>
                  </a:lnTo>
                  <a:lnTo>
                    <a:pt x="5676963" y="5054600"/>
                  </a:lnTo>
                  <a:lnTo>
                    <a:pt x="5689130" y="5003800"/>
                  </a:lnTo>
                  <a:lnTo>
                    <a:pt x="5700522" y="4940300"/>
                  </a:lnTo>
                  <a:lnTo>
                    <a:pt x="5710377" y="4889500"/>
                  </a:lnTo>
                  <a:lnTo>
                    <a:pt x="5717921" y="4826000"/>
                  </a:lnTo>
                  <a:lnTo>
                    <a:pt x="5723369" y="4787900"/>
                  </a:lnTo>
                  <a:lnTo>
                    <a:pt x="5727649" y="4737100"/>
                  </a:lnTo>
                  <a:lnTo>
                    <a:pt x="5731167" y="4686300"/>
                  </a:lnTo>
                  <a:lnTo>
                    <a:pt x="5734304" y="4648200"/>
                  </a:lnTo>
                  <a:lnTo>
                    <a:pt x="5736196" y="4610100"/>
                  </a:lnTo>
                  <a:lnTo>
                    <a:pt x="5738660" y="4572000"/>
                  </a:lnTo>
                  <a:lnTo>
                    <a:pt x="5741505" y="4546600"/>
                  </a:lnTo>
                  <a:lnTo>
                    <a:pt x="5744553" y="4508500"/>
                  </a:lnTo>
                  <a:lnTo>
                    <a:pt x="5749328" y="4457700"/>
                  </a:lnTo>
                  <a:lnTo>
                    <a:pt x="5753671" y="4406900"/>
                  </a:lnTo>
                  <a:lnTo>
                    <a:pt x="5757608" y="4356100"/>
                  </a:lnTo>
                  <a:lnTo>
                    <a:pt x="5761126" y="4305300"/>
                  </a:lnTo>
                  <a:lnTo>
                    <a:pt x="5764238" y="4241800"/>
                  </a:lnTo>
                  <a:lnTo>
                    <a:pt x="5766943" y="4191000"/>
                  </a:lnTo>
                  <a:lnTo>
                    <a:pt x="5769254" y="4140200"/>
                  </a:lnTo>
                  <a:lnTo>
                    <a:pt x="5771172" y="4089400"/>
                  </a:lnTo>
                  <a:lnTo>
                    <a:pt x="5772709" y="4038600"/>
                  </a:lnTo>
                  <a:lnTo>
                    <a:pt x="5773864" y="3987800"/>
                  </a:lnTo>
                  <a:lnTo>
                    <a:pt x="5774652" y="3937000"/>
                  </a:lnTo>
                  <a:lnTo>
                    <a:pt x="5775071" y="3886200"/>
                  </a:lnTo>
                  <a:lnTo>
                    <a:pt x="5775058" y="3822700"/>
                  </a:lnTo>
                  <a:lnTo>
                    <a:pt x="5774842" y="3784600"/>
                  </a:lnTo>
                  <a:lnTo>
                    <a:pt x="5774207" y="3733800"/>
                  </a:lnTo>
                  <a:lnTo>
                    <a:pt x="5773217" y="3683000"/>
                  </a:lnTo>
                  <a:lnTo>
                    <a:pt x="5772150" y="3619500"/>
                  </a:lnTo>
                  <a:lnTo>
                    <a:pt x="5771388" y="3568700"/>
                  </a:lnTo>
                  <a:lnTo>
                    <a:pt x="5770892" y="3517900"/>
                  </a:lnTo>
                  <a:lnTo>
                    <a:pt x="5770651" y="3467100"/>
                  </a:lnTo>
                  <a:lnTo>
                    <a:pt x="5770689" y="3403600"/>
                  </a:lnTo>
                  <a:lnTo>
                    <a:pt x="5770829" y="3365500"/>
                  </a:lnTo>
                  <a:lnTo>
                    <a:pt x="5771185" y="3314700"/>
                  </a:lnTo>
                  <a:lnTo>
                    <a:pt x="5771705" y="3251200"/>
                  </a:lnTo>
                  <a:lnTo>
                    <a:pt x="5772340" y="3200400"/>
                  </a:lnTo>
                  <a:lnTo>
                    <a:pt x="5773064" y="3149600"/>
                  </a:lnTo>
                  <a:lnTo>
                    <a:pt x="5773877" y="3098800"/>
                  </a:lnTo>
                  <a:lnTo>
                    <a:pt x="5777319" y="2895600"/>
                  </a:lnTo>
                  <a:lnTo>
                    <a:pt x="5778652" y="2844800"/>
                  </a:lnTo>
                  <a:lnTo>
                    <a:pt x="5780506" y="2794000"/>
                  </a:lnTo>
                  <a:lnTo>
                    <a:pt x="5782691" y="2743200"/>
                  </a:lnTo>
                  <a:lnTo>
                    <a:pt x="5787415" y="2641600"/>
                  </a:lnTo>
                  <a:lnTo>
                    <a:pt x="5789600" y="2603500"/>
                  </a:lnTo>
                  <a:lnTo>
                    <a:pt x="5792648" y="2552700"/>
                  </a:lnTo>
                  <a:lnTo>
                    <a:pt x="5795492" y="2501900"/>
                  </a:lnTo>
                  <a:lnTo>
                    <a:pt x="5797956" y="2451100"/>
                  </a:lnTo>
                  <a:lnTo>
                    <a:pt x="5799848" y="2400300"/>
                  </a:lnTo>
                  <a:lnTo>
                    <a:pt x="5804827" y="2247900"/>
                  </a:lnTo>
                  <a:lnTo>
                    <a:pt x="5806452" y="2197100"/>
                  </a:lnTo>
                  <a:lnTo>
                    <a:pt x="5808027" y="2146300"/>
                  </a:lnTo>
                  <a:lnTo>
                    <a:pt x="5809564" y="2095500"/>
                  </a:lnTo>
                  <a:lnTo>
                    <a:pt x="5811050" y="2044700"/>
                  </a:lnTo>
                  <a:lnTo>
                    <a:pt x="5812460" y="1993900"/>
                  </a:lnTo>
                  <a:lnTo>
                    <a:pt x="5813806" y="1943100"/>
                  </a:lnTo>
                  <a:lnTo>
                    <a:pt x="5815063" y="1892300"/>
                  </a:lnTo>
                  <a:lnTo>
                    <a:pt x="5818276" y="1752600"/>
                  </a:lnTo>
                  <a:lnTo>
                    <a:pt x="5819495" y="1727200"/>
                  </a:lnTo>
                  <a:lnTo>
                    <a:pt x="5821159" y="1689100"/>
                  </a:lnTo>
                  <a:lnTo>
                    <a:pt x="5822366" y="1663700"/>
                  </a:lnTo>
                  <a:lnTo>
                    <a:pt x="5824994" y="1600200"/>
                  </a:lnTo>
                  <a:lnTo>
                    <a:pt x="5826468" y="1549400"/>
                  </a:lnTo>
                  <a:close/>
                </a:path>
              </a:pathLst>
            </a:custGeom>
            <a:solidFill>
              <a:srgbClr val="2e23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58" name="CustomShape 7"/>
          <p:cNvSpPr/>
          <p:nvPr/>
        </p:nvSpPr>
        <p:spPr>
          <a:xfrm>
            <a:off x="1438200" y="670680"/>
            <a:ext cx="958680" cy="717840"/>
          </a:xfrm>
          <a:custGeom>
            <a:avLst/>
            <a:gdLst/>
            <a:ahLst/>
            <a:rect l="l" t="t" r="r" b="b"/>
            <a:pathLst>
              <a:path w="960119" h="719455">
                <a:moveTo>
                  <a:pt x="609470" y="719396"/>
                </a:moveTo>
                <a:lnTo>
                  <a:pt x="558706" y="715561"/>
                </a:lnTo>
                <a:lnTo>
                  <a:pt x="519464" y="710059"/>
                </a:lnTo>
                <a:lnTo>
                  <a:pt x="441211" y="698125"/>
                </a:lnTo>
                <a:lnTo>
                  <a:pt x="401968" y="692623"/>
                </a:lnTo>
                <a:lnTo>
                  <a:pt x="348282" y="687431"/>
                </a:lnTo>
                <a:lnTo>
                  <a:pt x="294597" y="684563"/>
                </a:lnTo>
                <a:lnTo>
                  <a:pt x="225792" y="683866"/>
                </a:lnTo>
                <a:lnTo>
                  <a:pt x="191332" y="684127"/>
                </a:lnTo>
                <a:lnTo>
                  <a:pt x="156988" y="684563"/>
                </a:lnTo>
                <a:lnTo>
                  <a:pt x="130724" y="683643"/>
                </a:lnTo>
                <a:lnTo>
                  <a:pt x="78889" y="676456"/>
                </a:lnTo>
                <a:lnTo>
                  <a:pt x="32955" y="659998"/>
                </a:lnTo>
                <a:lnTo>
                  <a:pt x="14443" y="625591"/>
                </a:lnTo>
                <a:lnTo>
                  <a:pt x="5727" y="574988"/>
                </a:lnTo>
                <a:lnTo>
                  <a:pt x="0" y="505244"/>
                </a:lnTo>
                <a:lnTo>
                  <a:pt x="96" y="470373"/>
                </a:lnTo>
                <a:lnTo>
                  <a:pt x="2275" y="435501"/>
                </a:lnTo>
                <a:lnTo>
                  <a:pt x="6421" y="400629"/>
                </a:lnTo>
                <a:lnTo>
                  <a:pt x="6421" y="398769"/>
                </a:lnTo>
                <a:lnTo>
                  <a:pt x="7038" y="397529"/>
                </a:lnTo>
                <a:lnTo>
                  <a:pt x="13498" y="373516"/>
                </a:lnTo>
                <a:lnTo>
                  <a:pt x="17991" y="349096"/>
                </a:lnTo>
                <a:lnTo>
                  <a:pt x="21790" y="324560"/>
                </a:lnTo>
                <a:lnTo>
                  <a:pt x="26167" y="300198"/>
                </a:lnTo>
                <a:lnTo>
                  <a:pt x="40900" y="243473"/>
                </a:lnTo>
                <a:lnTo>
                  <a:pt x="60724" y="188608"/>
                </a:lnTo>
                <a:lnTo>
                  <a:pt x="82620" y="146820"/>
                </a:lnTo>
                <a:lnTo>
                  <a:pt x="110013" y="109565"/>
                </a:lnTo>
                <a:lnTo>
                  <a:pt x="142381" y="76495"/>
                </a:lnTo>
                <a:lnTo>
                  <a:pt x="179203" y="47261"/>
                </a:lnTo>
                <a:lnTo>
                  <a:pt x="222938" y="25563"/>
                </a:lnTo>
                <a:lnTo>
                  <a:pt x="269913" y="13164"/>
                </a:lnTo>
                <a:lnTo>
                  <a:pt x="309561" y="5831"/>
                </a:lnTo>
                <a:lnTo>
                  <a:pt x="349671" y="1462"/>
                </a:lnTo>
                <a:lnTo>
                  <a:pt x="390012" y="0"/>
                </a:lnTo>
                <a:lnTo>
                  <a:pt x="430354" y="1385"/>
                </a:lnTo>
                <a:lnTo>
                  <a:pt x="477040" y="10015"/>
                </a:lnTo>
                <a:lnTo>
                  <a:pt x="521566" y="26618"/>
                </a:lnTo>
                <a:lnTo>
                  <a:pt x="579880" y="51900"/>
                </a:lnTo>
                <a:lnTo>
                  <a:pt x="608689" y="65239"/>
                </a:lnTo>
                <a:lnTo>
                  <a:pt x="634925" y="76979"/>
                </a:lnTo>
                <a:lnTo>
                  <a:pt x="661681" y="88022"/>
                </a:lnTo>
                <a:lnTo>
                  <a:pt x="688784" y="98367"/>
                </a:lnTo>
                <a:lnTo>
                  <a:pt x="716061" y="108015"/>
                </a:lnTo>
                <a:lnTo>
                  <a:pt x="729945" y="112742"/>
                </a:lnTo>
                <a:lnTo>
                  <a:pt x="736887" y="115251"/>
                </a:lnTo>
                <a:lnTo>
                  <a:pt x="788925" y="138760"/>
                </a:lnTo>
                <a:lnTo>
                  <a:pt x="828141" y="165096"/>
                </a:lnTo>
                <a:lnTo>
                  <a:pt x="861769" y="196667"/>
                </a:lnTo>
                <a:lnTo>
                  <a:pt x="890100" y="233198"/>
                </a:lnTo>
                <a:lnTo>
                  <a:pt x="913426" y="274413"/>
                </a:lnTo>
                <a:lnTo>
                  <a:pt x="932038" y="320036"/>
                </a:lnTo>
                <a:lnTo>
                  <a:pt x="948777" y="378621"/>
                </a:lnTo>
                <a:lnTo>
                  <a:pt x="956722" y="439065"/>
                </a:lnTo>
                <a:lnTo>
                  <a:pt x="957339" y="442165"/>
                </a:lnTo>
                <a:lnTo>
                  <a:pt x="957956" y="444645"/>
                </a:lnTo>
                <a:lnTo>
                  <a:pt x="959190" y="447125"/>
                </a:lnTo>
                <a:lnTo>
                  <a:pt x="959807" y="491141"/>
                </a:lnTo>
                <a:lnTo>
                  <a:pt x="958129" y="498667"/>
                </a:lnTo>
                <a:lnTo>
                  <a:pt x="956567" y="506252"/>
                </a:lnTo>
                <a:lnTo>
                  <a:pt x="954774" y="513720"/>
                </a:lnTo>
                <a:lnTo>
                  <a:pt x="932964" y="563984"/>
                </a:lnTo>
                <a:lnTo>
                  <a:pt x="906121" y="603351"/>
                </a:lnTo>
                <a:lnTo>
                  <a:pt x="870967" y="639598"/>
                </a:lnTo>
                <a:lnTo>
                  <a:pt x="831300" y="667825"/>
                </a:lnTo>
                <a:lnTo>
                  <a:pt x="787237" y="688612"/>
                </a:lnTo>
                <a:lnTo>
                  <a:pt x="738893" y="702542"/>
                </a:lnTo>
                <a:lnTo>
                  <a:pt x="682970" y="713468"/>
                </a:lnTo>
                <a:lnTo>
                  <a:pt x="626585" y="719280"/>
                </a:lnTo>
                <a:lnTo>
                  <a:pt x="609470" y="719396"/>
                </a:lnTo>
                <a:close/>
              </a:path>
            </a:pathLst>
          </a:custGeom>
          <a:solidFill>
            <a:srgbClr val="ffc2c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9" name="CustomShape 8"/>
          <p:cNvSpPr/>
          <p:nvPr/>
        </p:nvSpPr>
        <p:spPr>
          <a:xfrm>
            <a:off x="3970080" y="5058360"/>
            <a:ext cx="987120" cy="736920"/>
          </a:xfrm>
          <a:custGeom>
            <a:avLst/>
            <a:gdLst/>
            <a:ahLst/>
            <a:rect l="l" t="t" r="r" b="b"/>
            <a:pathLst>
              <a:path w="988695" h="738504">
                <a:moveTo>
                  <a:pt x="627573" y="738301"/>
                </a:moveTo>
                <a:lnTo>
                  <a:pt x="575301" y="734364"/>
                </a:lnTo>
                <a:lnTo>
                  <a:pt x="534893" y="728717"/>
                </a:lnTo>
                <a:lnTo>
                  <a:pt x="454316" y="716470"/>
                </a:lnTo>
                <a:lnTo>
                  <a:pt x="413908" y="710823"/>
                </a:lnTo>
                <a:lnTo>
                  <a:pt x="358627" y="705495"/>
                </a:lnTo>
                <a:lnTo>
                  <a:pt x="303347" y="702552"/>
                </a:lnTo>
                <a:lnTo>
                  <a:pt x="232499" y="701836"/>
                </a:lnTo>
                <a:lnTo>
                  <a:pt x="197016" y="702105"/>
                </a:lnTo>
                <a:lnTo>
                  <a:pt x="161651" y="702552"/>
                </a:lnTo>
                <a:lnTo>
                  <a:pt x="134607" y="701608"/>
                </a:lnTo>
                <a:lnTo>
                  <a:pt x="81232" y="694231"/>
                </a:lnTo>
                <a:lnTo>
                  <a:pt x="43644" y="683793"/>
                </a:lnTo>
                <a:lnTo>
                  <a:pt x="17493" y="650431"/>
                </a:lnTo>
                <a:lnTo>
                  <a:pt x="8151" y="607634"/>
                </a:lnTo>
                <a:lnTo>
                  <a:pt x="2164" y="554309"/>
                </a:lnTo>
                <a:lnTo>
                  <a:pt x="0" y="518521"/>
                </a:lnTo>
                <a:lnTo>
                  <a:pt x="99" y="482733"/>
                </a:lnTo>
                <a:lnTo>
                  <a:pt x="2343" y="446945"/>
                </a:lnTo>
                <a:lnTo>
                  <a:pt x="6612" y="411156"/>
                </a:lnTo>
                <a:lnTo>
                  <a:pt x="6612" y="409248"/>
                </a:lnTo>
                <a:lnTo>
                  <a:pt x="7247" y="407975"/>
                </a:lnTo>
                <a:lnTo>
                  <a:pt x="13899" y="383331"/>
                </a:lnTo>
                <a:lnTo>
                  <a:pt x="18526" y="358269"/>
                </a:lnTo>
                <a:lnTo>
                  <a:pt x="22437" y="333088"/>
                </a:lnTo>
                <a:lnTo>
                  <a:pt x="26945" y="308086"/>
                </a:lnTo>
                <a:lnTo>
                  <a:pt x="42115" y="249871"/>
                </a:lnTo>
                <a:lnTo>
                  <a:pt x="62528" y="193564"/>
                </a:lnTo>
                <a:lnTo>
                  <a:pt x="85075" y="150678"/>
                </a:lnTo>
                <a:lnTo>
                  <a:pt x="113281" y="112444"/>
                </a:lnTo>
                <a:lnTo>
                  <a:pt x="146610" y="78505"/>
                </a:lnTo>
                <a:lnTo>
                  <a:pt x="184526" y="48502"/>
                </a:lnTo>
                <a:lnTo>
                  <a:pt x="229560" y="26234"/>
                </a:lnTo>
                <a:lnTo>
                  <a:pt x="277931" y="13510"/>
                </a:lnTo>
                <a:lnTo>
                  <a:pt x="318756" y="5984"/>
                </a:lnTo>
                <a:lnTo>
                  <a:pt x="360057" y="1501"/>
                </a:lnTo>
                <a:lnTo>
                  <a:pt x="401597" y="0"/>
                </a:lnTo>
                <a:lnTo>
                  <a:pt x="443137" y="1421"/>
                </a:lnTo>
                <a:lnTo>
                  <a:pt x="491209" y="10279"/>
                </a:lnTo>
                <a:lnTo>
                  <a:pt x="537058" y="27318"/>
                </a:lnTo>
                <a:lnTo>
                  <a:pt x="597104" y="53264"/>
                </a:lnTo>
                <a:lnTo>
                  <a:pt x="626769" y="66953"/>
                </a:lnTo>
                <a:lnTo>
                  <a:pt x="653784" y="79002"/>
                </a:lnTo>
                <a:lnTo>
                  <a:pt x="681335" y="90335"/>
                </a:lnTo>
                <a:lnTo>
                  <a:pt x="709243" y="100952"/>
                </a:lnTo>
                <a:lnTo>
                  <a:pt x="737330" y="110854"/>
                </a:lnTo>
                <a:lnTo>
                  <a:pt x="751627" y="115705"/>
                </a:lnTo>
                <a:lnTo>
                  <a:pt x="758775" y="118280"/>
                </a:lnTo>
                <a:lnTo>
                  <a:pt x="812358" y="142406"/>
                </a:lnTo>
                <a:lnTo>
                  <a:pt x="852739" y="169434"/>
                </a:lnTo>
                <a:lnTo>
                  <a:pt x="887366" y="201835"/>
                </a:lnTo>
                <a:lnTo>
                  <a:pt x="916539" y="239326"/>
                </a:lnTo>
                <a:lnTo>
                  <a:pt x="940558" y="281624"/>
                </a:lnTo>
                <a:lnTo>
                  <a:pt x="959723" y="328446"/>
                </a:lnTo>
                <a:lnTo>
                  <a:pt x="976958" y="388570"/>
                </a:lnTo>
                <a:lnTo>
                  <a:pt x="985139" y="450603"/>
                </a:lnTo>
                <a:lnTo>
                  <a:pt x="985774" y="453784"/>
                </a:lnTo>
                <a:lnTo>
                  <a:pt x="986410" y="456329"/>
                </a:lnTo>
                <a:lnTo>
                  <a:pt x="987681" y="458874"/>
                </a:lnTo>
                <a:lnTo>
                  <a:pt x="988316" y="504047"/>
                </a:lnTo>
                <a:lnTo>
                  <a:pt x="986589" y="511771"/>
                </a:lnTo>
                <a:lnTo>
                  <a:pt x="984980" y="519555"/>
                </a:lnTo>
                <a:lnTo>
                  <a:pt x="983134" y="527220"/>
                </a:lnTo>
                <a:lnTo>
                  <a:pt x="960676" y="578804"/>
                </a:lnTo>
                <a:lnTo>
                  <a:pt x="933036" y="619205"/>
                </a:lnTo>
                <a:lnTo>
                  <a:pt x="896837" y="656405"/>
                </a:lnTo>
                <a:lnTo>
                  <a:pt x="855993" y="685374"/>
                </a:lnTo>
                <a:lnTo>
                  <a:pt x="810620" y="706708"/>
                </a:lnTo>
                <a:lnTo>
                  <a:pt x="760840" y="721003"/>
                </a:lnTo>
                <a:lnTo>
                  <a:pt x="703256" y="732217"/>
                </a:lnTo>
                <a:lnTo>
                  <a:pt x="645196" y="738181"/>
                </a:lnTo>
                <a:lnTo>
                  <a:pt x="627573" y="738301"/>
                </a:lnTo>
                <a:close/>
              </a:path>
            </a:pathLst>
          </a:custGeom>
          <a:solidFill>
            <a:srgbClr val="a3ebe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0" name="CustomShape 9"/>
          <p:cNvSpPr/>
          <p:nvPr/>
        </p:nvSpPr>
        <p:spPr>
          <a:xfrm>
            <a:off x="9588600" y="2824920"/>
            <a:ext cx="958680" cy="717840"/>
          </a:xfrm>
          <a:custGeom>
            <a:avLst/>
            <a:gdLst/>
            <a:ahLst/>
            <a:rect l="l" t="t" r="r" b="b"/>
            <a:pathLst>
              <a:path w="960120" h="719454">
                <a:moveTo>
                  <a:pt x="609470" y="719396"/>
                </a:moveTo>
                <a:lnTo>
                  <a:pt x="558706" y="715561"/>
                </a:lnTo>
                <a:lnTo>
                  <a:pt x="519464" y="710059"/>
                </a:lnTo>
                <a:lnTo>
                  <a:pt x="441211" y="698125"/>
                </a:lnTo>
                <a:lnTo>
                  <a:pt x="401968" y="692623"/>
                </a:lnTo>
                <a:lnTo>
                  <a:pt x="348282" y="687431"/>
                </a:lnTo>
                <a:lnTo>
                  <a:pt x="294597" y="684563"/>
                </a:lnTo>
                <a:lnTo>
                  <a:pt x="225792" y="683866"/>
                </a:lnTo>
                <a:lnTo>
                  <a:pt x="191332" y="684127"/>
                </a:lnTo>
                <a:lnTo>
                  <a:pt x="156988" y="684563"/>
                </a:lnTo>
                <a:lnTo>
                  <a:pt x="130724" y="683643"/>
                </a:lnTo>
                <a:lnTo>
                  <a:pt x="78889" y="676456"/>
                </a:lnTo>
                <a:lnTo>
                  <a:pt x="32955" y="659998"/>
                </a:lnTo>
                <a:lnTo>
                  <a:pt x="14443" y="625591"/>
                </a:lnTo>
                <a:lnTo>
                  <a:pt x="5727" y="574988"/>
                </a:lnTo>
                <a:lnTo>
                  <a:pt x="0" y="505244"/>
                </a:lnTo>
                <a:lnTo>
                  <a:pt x="96" y="470373"/>
                </a:lnTo>
                <a:lnTo>
                  <a:pt x="2275" y="435501"/>
                </a:lnTo>
                <a:lnTo>
                  <a:pt x="6421" y="400629"/>
                </a:lnTo>
                <a:lnTo>
                  <a:pt x="6421" y="398769"/>
                </a:lnTo>
                <a:lnTo>
                  <a:pt x="7038" y="397529"/>
                </a:lnTo>
                <a:lnTo>
                  <a:pt x="13498" y="373516"/>
                </a:lnTo>
                <a:lnTo>
                  <a:pt x="17991" y="349096"/>
                </a:lnTo>
                <a:lnTo>
                  <a:pt x="21790" y="324560"/>
                </a:lnTo>
                <a:lnTo>
                  <a:pt x="26167" y="300198"/>
                </a:lnTo>
                <a:lnTo>
                  <a:pt x="40900" y="243473"/>
                </a:lnTo>
                <a:lnTo>
                  <a:pt x="60724" y="188608"/>
                </a:lnTo>
                <a:lnTo>
                  <a:pt x="82620" y="146820"/>
                </a:lnTo>
                <a:lnTo>
                  <a:pt x="110013" y="109565"/>
                </a:lnTo>
                <a:lnTo>
                  <a:pt x="142381" y="76495"/>
                </a:lnTo>
                <a:lnTo>
                  <a:pt x="179203" y="47261"/>
                </a:lnTo>
                <a:lnTo>
                  <a:pt x="222938" y="25563"/>
                </a:lnTo>
                <a:lnTo>
                  <a:pt x="269913" y="13164"/>
                </a:lnTo>
                <a:lnTo>
                  <a:pt x="309561" y="5831"/>
                </a:lnTo>
                <a:lnTo>
                  <a:pt x="349671" y="1462"/>
                </a:lnTo>
                <a:lnTo>
                  <a:pt x="390012" y="0"/>
                </a:lnTo>
                <a:lnTo>
                  <a:pt x="430354" y="1385"/>
                </a:lnTo>
                <a:lnTo>
                  <a:pt x="477040" y="10015"/>
                </a:lnTo>
                <a:lnTo>
                  <a:pt x="521566" y="26618"/>
                </a:lnTo>
                <a:lnTo>
                  <a:pt x="579880" y="51900"/>
                </a:lnTo>
                <a:lnTo>
                  <a:pt x="608689" y="65239"/>
                </a:lnTo>
                <a:lnTo>
                  <a:pt x="634925" y="76979"/>
                </a:lnTo>
                <a:lnTo>
                  <a:pt x="661681" y="88022"/>
                </a:lnTo>
                <a:lnTo>
                  <a:pt x="688784" y="98367"/>
                </a:lnTo>
                <a:lnTo>
                  <a:pt x="716061" y="108015"/>
                </a:lnTo>
                <a:lnTo>
                  <a:pt x="729945" y="112742"/>
                </a:lnTo>
                <a:lnTo>
                  <a:pt x="736887" y="115251"/>
                </a:lnTo>
                <a:lnTo>
                  <a:pt x="788925" y="138760"/>
                </a:lnTo>
                <a:lnTo>
                  <a:pt x="828141" y="165096"/>
                </a:lnTo>
                <a:lnTo>
                  <a:pt x="861769" y="196667"/>
                </a:lnTo>
                <a:lnTo>
                  <a:pt x="890100" y="233198"/>
                </a:lnTo>
                <a:lnTo>
                  <a:pt x="913426" y="274413"/>
                </a:lnTo>
                <a:lnTo>
                  <a:pt x="932038" y="320036"/>
                </a:lnTo>
                <a:lnTo>
                  <a:pt x="948777" y="378621"/>
                </a:lnTo>
                <a:lnTo>
                  <a:pt x="956722" y="439065"/>
                </a:lnTo>
                <a:lnTo>
                  <a:pt x="957339" y="442165"/>
                </a:lnTo>
                <a:lnTo>
                  <a:pt x="957956" y="444645"/>
                </a:lnTo>
                <a:lnTo>
                  <a:pt x="959190" y="447125"/>
                </a:lnTo>
                <a:lnTo>
                  <a:pt x="959807" y="491141"/>
                </a:lnTo>
                <a:lnTo>
                  <a:pt x="958129" y="498667"/>
                </a:lnTo>
                <a:lnTo>
                  <a:pt x="956567" y="506252"/>
                </a:lnTo>
                <a:lnTo>
                  <a:pt x="954774" y="513720"/>
                </a:lnTo>
                <a:lnTo>
                  <a:pt x="932964" y="563984"/>
                </a:lnTo>
                <a:lnTo>
                  <a:pt x="906121" y="603351"/>
                </a:lnTo>
                <a:lnTo>
                  <a:pt x="870967" y="639598"/>
                </a:lnTo>
                <a:lnTo>
                  <a:pt x="831300" y="667825"/>
                </a:lnTo>
                <a:lnTo>
                  <a:pt x="787237" y="688612"/>
                </a:lnTo>
                <a:lnTo>
                  <a:pt x="738893" y="702542"/>
                </a:lnTo>
                <a:lnTo>
                  <a:pt x="682970" y="713468"/>
                </a:lnTo>
                <a:lnTo>
                  <a:pt x="626585" y="719280"/>
                </a:lnTo>
                <a:lnTo>
                  <a:pt x="609470" y="719396"/>
                </a:lnTo>
                <a:close/>
              </a:path>
            </a:pathLst>
          </a:custGeom>
          <a:solidFill>
            <a:srgbClr val="f2cb6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61" name="Group 10"/>
          <p:cNvGrpSpPr/>
          <p:nvPr/>
        </p:nvGrpSpPr>
        <p:grpSpPr>
          <a:xfrm>
            <a:off x="306720" y="5850000"/>
            <a:ext cx="16693200" cy="4167000"/>
            <a:chOff x="306720" y="5850000"/>
            <a:chExt cx="16693200" cy="4167000"/>
          </a:xfrm>
        </p:grpSpPr>
        <p:pic>
          <p:nvPicPr>
            <p:cNvPr id="162" name="object 12" descr=""/>
            <p:cNvPicPr/>
            <p:nvPr/>
          </p:nvPicPr>
          <p:blipFill>
            <a:blip r:embed="rId1"/>
            <a:stretch/>
          </p:blipFill>
          <p:spPr>
            <a:xfrm>
              <a:off x="9371880" y="6055920"/>
              <a:ext cx="7628040" cy="3961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63" name="object 13" descr=""/>
            <p:cNvPicPr/>
            <p:nvPr/>
          </p:nvPicPr>
          <p:blipFill>
            <a:blip r:embed="rId2"/>
            <a:stretch/>
          </p:blipFill>
          <p:spPr>
            <a:xfrm>
              <a:off x="306720" y="5850000"/>
              <a:ext cx="9066240" cy="39610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64" name="CustomShape 11"/>
          <p:cNvSpPr/>
          <p:nvPr/>
        </p:nvSpPr>
        <p:spPr>
          <a:xfrm>
            <a:off x="5085000" y="2332440"/>
            <a:ext cx="7923240" cy="243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83600" bIns="0">
            <a:spAutoFit/>
          </a:bodyPr>
          <a:p>
            <a:pPr marL="12600" indent="1396440">
              <a:lnSpc>
                <a:spcPts val="8861"/>
              </a:lnSpc>
              <a:spcBef>
                <a:spcPts val="1446"/>
              </a:spcBef>
              <a:tabLst>
                <a:tab algn="l" pos="0"/>
              </a:tabLst>
            </a:pPr>
            <a:r>
              <a:rPr b="0" lang="ru-UA" sz="7200" spc="290" strike="noStrike">
                <a:solidFill>
                  <a:srgbClr val="2e2325"/>
                </a:solidFill>
                <a:latin typeface="Times New Roman"/>
                <a:ea typeface="DejaVu Sans"/>
              </a:rPr>
              <a:t>РИСИ  ПІДПРИЄМЦЯ</a:t>
            </a:r>
            <a:endParaRPr b="0" lang="en-US" sz="7200" spc="-1" strike="noStrike">
              <a:latin typeface="Arial"/>
            </a:endParaRPr>
          </a:p>
        </p:txBody>
      </p:sp>
      <p:sp>
        <p:nvSpPr>
          <p:cNvPr id="165" name="CustomShape 12"/>
          <p:cNvSpPr/>
          <p:nvPr/>
        </p:nvSpPr>
        <p:spPr>
          <a:xfrm>
            <a:off x="785880" y="1523880"/>
            <a:ext cx="3814920" cy="109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295920" indent="-282240">
              <a:lnSpc>
                <a:spcPct val="116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ru-UA" sz="3050" spc="-120" strike="noStrike">
                <a:solidFill>
                  <a:srgbClr val="000000"/>
                </a:solidFill>
                <a:latin typeface="Microsoft Sans Serif"/>
                <a:ea typeface="DejaVu Sans"/>
              </a:rPr>
              <a:t>Г</a:t>
            </a:r>
            <a:r>
              <a:rPr b="0" lang="ru-UA" sz="3050" spc="-126" strike="noStrike">
                <a:solidFill>
                  <a:srgbClr val="000000"/>
                </a:solidFill>
                <a:latin typeface="Microsoft Sans Serif"/>
                <a:ea typeface="DejaVu Sans"/>
              </a:rPr>
              <a:t>о</a:t>
            </a:r>
            <a:r>
              <a:rPr b="0" lang="ru-UA" sz="3050" spc="245" strike="noStrike">
                <a:solidFill>
                  <a:srgbClr val="000000"/>
                </a:solidFill>
                <a:latin typeface="Microsoft Sans Serif"/>
                <a:ea typeface="DejaVu Sans"/>
              </a:rPr>
              <a:t>т</a:t>
            </a:r>
            <a:r>
              <a:rPr b="0" lang="ru-UA" sz="3050" spc="-126" strike="noStrike">
                <a:solidFill>
                  <a:srgbClr val="000000"/>
                </a:solidFill>
                <a:latin typeface="Microsoft Sans Serif"/>
                <a:ea typeface="DejaVu Sans"/>
              </a:rPr>
              <a:t>о</a:t>
            </a:r>
            <a:r>
              <a:rPr b="0" lang="ru-UA" sz="3050" spc="185" strike="noStrike">
                <a:solidFill>
                  <a:srgbClr val="000000"/>
                </a:solidFill>
                <a:latin typeface="Microsoft Sans Serif"/>
                <a:ea typeface="DejaVu Sans"/>
              </a:rPr>
              <a:t>в</a:t>
            </a:r>
            <a:r>
              <a:rPr b="0" lang="ru-UA" sz="3050" spc="-222" strike="noStrike">
                <a:solidFill>
                  <a:srgbClr val="000000"/>
                </a:solidFill>
                <a:latin typeface="Microsoft Sans Serif"/>
                <a:ea typeface="DejaVu Sans"/>
              </a:rPr>
              <a:t>н</a:t>
            </a:r>
            <a:r>
              <a:rPr b="0" lang="ru-UA" sz="3050" spc="-1" strike="noStrike">
                <a:solidFill>
                  <a:srgbClr val="000000"/>
                </a:solidFill>
                <a:latin typeface="Microsoft Sans Serif"/>
                <a:ea typeface="DejaVu Sans"/>
              </a:rPr>
              <a:t>і</a:t>
            </a:r>
            <a:r>
              <a:rPr b="0" lang="ru-UA" sz="3050" spc="-120" strike="noStrike">
                <a:solidFill>
                  <a:srgbClr val="000000"/>
                </a:solidFill>
                <a:latin typeface="Microsoft Sans Serif"/>
                <a:ea typeface="DejaVu Sans"/>
              </a:rPr>
              <a:t>с</a:t>
            </a:r>
            <a:r>
              <a:rPr b="0" lang="ru-UA" sz="3050" spc="245" strike="noStrike">
                <a:solidFill>
                  <a:srgbClr val="000000"/>
                </a:solidFill>
                <a:latin typeface="Microsoft Sans Serif"/>
                <a:ea typeface="DejaVu Sans"/>
              </a:rPr>
              <a:t>т</a:t>
            </a:r>
            <a:r>
              <a:rPr b="0" lang="ru-UA" sz="3050" spc="-242" strike="noStrike">
                <a:solidFill>
                  <a:srgbClr val="000000"/>
                </a:solidFill>
                <a:latin typeface="Microsoft Sans Serif"/>
                <a:ea typeface="DejaVu Sans"/>
              </a:rPr>
              <a:t>ь</a:t>
            </a:r>
            <a:r>
              <a:rPr b="0" lang="ru-UA" sz="3050" spc="-1" strike="noStrike">
                <a:solidFill>
                  <a:srgbClr val="000000"/>
                </a:solidFill>
                <a:latin typeface="Microsoft Sans Serif"/>
                <a:ea typeface="DejaVu Sans"/>
              </a:rPr>
              <a:t>	</a:t>
            </a:r>
            <a:r>
              <a:rPr b="0" lang="ru-UA" sz="3050" spc="109" strike="noStrike">
                <a:solidFill>
                  <a:srgbClr val="000000"/>
                </a:solidFill>
                <a:latin typeface="Microsoft Sans Serif"/>
                <a:ea typeface="DejaVu Sans"/>
              </a:rPr>
              <a:t>д</a:t>
            </a:r>
            <a:r>
              <a:rPr b="0" lang="ru-UA" sz="3050" spc="-216" strike="noStrike">
                <a:solidFill>
                  <a:srgbClr val="000000"/>
                </a:solidFill>
                <a:latin typeface="Microsoft Sans Serif"/>
                <a:ea typeface="DejaVu Sans"/>
              </a:rPr>
              <a:t>о</a:t>
            </a:r>
            <a:r>
              <a:rPr b="0" lang="ru-UA" sz="3050" spc="-1" strike="noStrike">
                <a:solidFill>
                  <a:srgbClr val="000000"/>
                </a:solidFill>
                <a:latin typeface="Microsoft Sans Serif"/>
                <a:ea typeface="DejaVu Sans"/>
              </a:rPr>
              <a:t>	</a:t>
            </a:r>
            <a:r>
              <a:rPr b="0" lang="ru-UA" sz="3050" spc="-72" strike="noStrike">
                <a:solidFill>
                  <a:srgbClr val="000000"/>
                </a:solidFill>
                <a:latin typeface="Microsoft Sans Serif"/>
                <a:ea typeface="DejaVu Sans"/>
              </a:rPr>
              <a:t>р</a:t>
            </a:r>
            <a:r>
              <a:rPr b="0" lang="ru-UA" sz="3050" spc="-245" strike="noStrike">
                <a:solidFill>
                  <a:srgbClr val="000000"/>
                </a:solidFill>
                <a:latin typeface="Microsoft Sans Serif"/>
                <a:ea typeface="DejaVu Sans"/>
              </a:rPr>
              <a:t>и</a:t>
            </a:r>
            <a:r>
              <a:rPr b="0" lang="ru-UA" sz="3050" spc="-97" strike="noStrike">
                <a:solidFill>
                  <a:srgbClr val="000000"/>
                </a:solidFill>
                <a:latin typeface="Microsoft Sans Serif"/>
                <a:ea typeface="DejaVu Sans"/>
              </a:rPr>
              <a:t>з</a:t>
            </a:r>
            <a:r>
              <a:rPr b="0" lang="ru-UA" sz="3050" spc="-245" strike="noStrike">
                <a:solidFill>
                  <a:srgbClr val="000000"/>
                </a:solidFill>
                <a:latin typeface="Microsoft Sans Serif"/>
                <a:ea typeface="DejaVu Sans"/>
              </a:rPr>
              <a:t>и</a:t>
            </a:r>
            <a:r>
              <a:rPr b="0" lang="ru-UA" sz="3050" spc="-120" strike="noStrike">
                <a:solidFill>
                  <a:srgbClr val="000000"/>
                </a:solidFill>
                <a:latin typeface="Microsoft Sans Serif"/>
                <a:ea typeface="DejaVu Sans"/>
              </a:rPr>
              <a:t>к</a:t>
            </a:r>
            <a:r>
              <a:rPr b="0" lang="ru-UA" sz="305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у  </a:t>
            </a:r>
            <a:r>
              <a:rPr b="0" lang="ru-UA" sz="3050" spc="-106" strike="noStrike">
                <a:solidFill>
                  <a:srgbClr val="000000"/>
                </a:solidFill>
                <a:latin typeface="Microsoft Sans Serif"/>
                <a:ea typeface="DejaVu Sans"/>
              </a:rPr>
              <a:t>Цілеспрямованість</a:t>
            </a:r>
            <a:endParaRPr b="0" lang="en-US" sz="3050" spc="-1" strike="noStrike">
              <a:latin typeface="Arial"/>
            </a:endParaRPr>
          </a:p>
        </p:txBody>
      </p:sp>
      <p:sp>
        <p:nvSpPr>
          <p:cNvPr id="166" name="CustomShape 13"/>
          <p:cNvSpPr/>
          <p:nvPr/>
        </p:nvSpPr>
        <p:spPr>
          <a:xfrm>
            <a:off x="541080" y="2682360"/>
            <a:ext cx="4303800" cy="47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040" bIns="0">
            <a:spAutoFit/>
          </a:bodyPr>
          <a:p>
            <a:pPr marL="12600">
              <a:lnSpc>
                <a:spcPct val="100000"/>
              </a:lnSpc>
              <a:spcBef>
                <a:spcPts val="111"/>
              </a:spcBef>
              <a:tabLst>
                <a:tab algn="l" pos="1890360"/>
              </a:tabLst>
            </a:pPr>
            <a:r>
              <a:rPr b="0" lang="ru-UA" sz="3050" spc="-32" strike="noStrike">
                <a:solidFill>
                  <a:srgbClr val="000000"/>
                </a:solidFill>
                <a:latin typeface="Microsoft Sans Serif"/>
                <a:ea typeface="DejaVu Sans"/>
              </a:rPr>
              <a:t>Здатність</a:t>
            </a:r>
            <a:r>
              <a:rPr b="0" lang="ru-UA" sz="3050" spc="-32" strike="noStrike">
                <a:solidFill>
                  <a:srgbClr val="000000"/>
                </a:solidFill>
                <a:latin typeface="Microsoft Sans Serif"/>
                <a:ea typeface="DejaVu Sans"/>
              </a:rPr>
              <a:t>	</a:t>
            </a:r>
            <a:r>
              <a:rPr b="0" lang="ru-UA" sz="3050" spc="-66" strike="noStrike">
                <a:solidFill>
                  <a:srgbClr val="000000"/>
                </a:solidFill>
                <a:latin typeface="Microsoft Sans Serif"/>
                <a:ea typeface="DejaVu Sans"/>
              </a:rPr>
              <a:t>переконувати</a:t>
            </a:r>
            <a:endParaRPr b="0" lang="en-US" sz="3050" spc="-1" strike="noStrike">
              <a:latin typeface="Arial"/>
            </a:endParaRPr>
          </a:p>
        </p:txBody>
      </p:sp>
      <p:sp>
        <p:nvSpPr>
          <p:cNvPr id="167" name="CustomShape 14"/>
          <p:cNvSpPr/>
          <p:nvPr/>
        </p:nvSpPr>
        <p:spPr>
          <a:xfrm>
            <a:off x="1874880" y="3224160"/>
            <a:ext cx="1636200" cy="47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040" bIns="0">
            <a:spAutoFit/>
          </a:bodyPr>
          <a:p>
            <a:pPr marL="12600">
              <a:lnSpc>
                <a:spcPct val="100000"/>
              </a:lnSpc>
              <a:spcBef>
                <a:spcPts val="111"/>
              </a:spcBef>
            </a:pPr>
            <a:r>
              <a:rPr b="0" lang="ru-UA" sz="3050" spc="-100" strike="noStrike">
                <a:solidFill>
                  <a:srgbClr val="000000"/>
                </a:solidFill>
                <a:latin typeface="Microsoft Sans Serif"/>
                <a:ea typeface="DejaVu Sans"/>
              </a:rPr>
              <a:t>Рішучість</a:t>
            </a:r>
            <a:endParaRPr b="0" lang="en-US" sz="3050" spc="-1" strike="noStrike">
              <a:latin typeface="Arial"/>
            </a:endParaRPr>
          </a:p>
        </p:txBody>
      </p:sp>
      <p:sp>
        <p:nvSpPr>
          <p:cNvPr id="168" name="CustomShape 15"/>
          <p:cNvSpPr/>
          <p:nvPr/>
        </p:nvSpPr>
        <p:spPr>
          <a:xfrm>
            <a:off x="1220400" y="3765960"/>
            <a:ext cx="2944800" cy="47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040" bIns="0">
            <a:spAutoFit/>
          </a:bodyPr>
          <a:p>
            <a:pPr marL="12600">
              <a:lnSpc>
                <a:spcPct val="100000"/>
              </a:lnSpc>
              <a:spcBef>
                <a:spcPts val="111"/>
              </a:spcBef>
            </a:pPr>
            <a:r>
              <a:rPr b="0" lang="ru-UA" sz="3050" spc="-52" strike="noStrike">
                <a:solidFill>
                  <a:srgbClr val="000000"/>
                </a:solidFill>
                <a:latin typeface="Microsoft Sans Serif"/>
                <a:ea typeface="DejaVu Sans"/>
              </a:rPr>
              <a:t>Нестандартність</a:t>
            </a:r>
            <a:endParaRPr b="0" lang="en-US" sz="3050" spc="-1" strike="noStrike">
              <a:latin typeface="Arial"/>
            </a:endParaRPr>
          </a:p>
        </p:txBody>
      </p:sp>
      <p:sp>
        <p:nvSpPr>
          <p:cNvPr id="169" name="CustomShape 16"/>
          <p:cNvSpPr/>
          <p:nvPr/>
        </p:nvSpPr>
        <p:spPr>
          <a:xfrm>
            <a:off x="11917440" y="3281400"/>
            <a:ext cx="4282920" cy="114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4600" bIns="0">
            <a:spAutoFit/>
          </a:bodyPr>
          <a:p>
            <a:pPr marL="12600">
              <a:lnSpc>
                <a:spcPct val="100000"/>
              </a:lnSpc>
              <a:spcBef>
                <a:spcPts val="666"/>
              </a:spcBef>
              <a:tabLst>
                <a:tab algn="l" pos="617400"/>
              </a:tabLst>
            </a:pPr>
            <a:r>
              <a:rPr b="0" lang="ru-UA" sz="3250" spc="21" strike="noStrike">
                <a:solidFill>
                  <a:srgbClr val="000000"/>
                </a:solidFill>
                <a:latin typeface="Microsoft Sans Serif"/>
                <a:ea typeface="DejaVu Sans"/>
              </a:rPr>
              <a:t>та</a:t>
            </a:r>
            <a:r>
              <a:rPr b="0" lang="ru-UA" sz="3250" spc="21" strike="noStrike">
                <a:solidFill>
                  <a:srgbClr val="000000"/>
                </a:solidFill>
                <a:latin typeface="Microsoft Sans Serif"/>
                <a:ea typeface="DejaVu Sans"/>
              </a:rPr>
              <a:t>	</a:t>
            </a:r>
            <a:r>
              <a:rPr b="0" lang="ru-UA" sz="3250" spc="-60" strike="noStrike">
                <a:solidFill>
                  <a:srgbClr val="000000"/>
                </a:solidFill>
                <a:latin typeface="Microsoft Sans Serif"/>
                <a:ea typeface="DejaVu Sans"/>
              </a:rPr>
              <a:t>якість</a:t>
            </a:r>
            <a:endParaRPr b="0" lang="en-US" sz="325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570"/>
              </a:spcBef>
              <a:tabLst>
                <a:tab algn="l" pos="2005200"/>
                <a:tab algn="l" pos="2640240"/>
              </a:tabLst>
            </a:pPr>
            <a:r>
              <a:rPr b="0" lang="ru-UA" sz="3250" spc="-41" strike="noStrike">
                <a:solidFill>
                  <a:srgbClr val="000000"/>
                </a:solidFill>
                <a:latin typeface="Microsoft Sans Serif"/>
                <a:ea typeface="DejaVu Sans"/>
              </a:rPr>
              <a:t>Здатність</a:t>
            </a:r>
            <a:r>
              <a:rPr b="0" lang="ru-UA" sz="3250" spc="-41" strike="noStrike">
                <a:solidFill>
                  <a:srgbClr val="000000"/>
                </a:solidFill>
                <a:latin typeface="Microsoft Sans Serif"/>
                <a:ea typeface="DejaVu Sans"/>
              </a:rPr>
              <a:t>	</a:t>
            </a:r>
            <a:r>
              <a:rPr b="0" lang="ru-UA" sz="3250" spc="-60" strike="noStrike">
                <a:solidFill>
                  <a:srgbClr val="000000"/>
                </a:solidFill>
                <a:latin typeface="Microsoft Sans Serif"/>
                <a:ea typeface="DejaVu Sans"/>
              </a:rPr>
              <a:t>до</a:t>
            </a:r>
            <a:r>
              <a:rPr b="0" lang="ru-UA" sz="3250" spc="-60" strike="noStrike">
                <a:solidFill>
                  <a:srgbClr val="000000"/>
                </a:solidFill>
                <a:latin typeface="Microsoft Sans Serif"/>
                <a:ea typeface="DejaVu Sans"/>
              </a:rPr>
              <a:t>	</a:t>
            </a:r>
            <a:r>
              <a:rPr b="0" i="1" lang="ru-UA" sz="3250" spc="205" strike="noStrike">
                <a:solidFill>
                  <a:srgbClr val="000000"/>
                </a:solidFill>
                <a:latin typeface="Arial"/>
                <a:ea typeface="DejaVu Sans"/>
              </a:rPr>
              <a:t>“</a:t>
            </a:r>
            <a:r>
              <a:rPr b="0" lang="ru-UA" sz="3250" spc="205" strike="noStrike">
                <a:solidFill>
                  <a:srgbClr val="000000"/>
                </a:solidFill>
                <a:latin typeface="Microsoft Sans Serif"/>
                <a:ea typeface="DejaVu Sans"/>
              </a:rPr>
              <a:t>жертв</a:t>
            </a:r>
            <a:r>
              <a:rPr b="0" i="1" lang="ru-UA" sz="3250" spc="205" strike="noStrike">
                <a:solidFill>
                  <a:srgbClr val="000000"/>
                </a:solidFill>
                <a:latin typeface="Arial"/>
                <a:ea typeface="DejaVu Sans"/>
              </a:rPr>
              <a:t>”</a:t>
            </a:r>
            <a:endParaRPr b="0" lang="en-US" sz="3250" spc="-1" strike="noStrike">
              <a:latin typeface="Arial"/>
            </a:endParaRPr>
          </a:p>
        </p:txBody>
      </p:sp>
      <p:sp>
        <p:nvSpPr>
          <p:cNvPr id="170" name="CustomShape 17"/>
          <p:cNvSpPr/>
          <p:nvPr/>
        </p:nvSpPr>
        <p:spPr>
          <a:xfrm>
            <a:off x="11917440" y="4488480"/>
            <a:ext cx="3643560" cy="100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tabLst>
                <a:tab algn="l" pos="423000"/>
                <a:tab algn="l" pos="2375640"/>
              </a:tabLst>
            </a:pPr>
            <a:r>
              <a:rPr b="0" lang="ru-UA" sz="3250" spc="89" strike="noStrike">
                <a:solidFill>
                  <a:srgbClr val="000000"/>
                </a:solidFill>
                <a:latin typeface="Microsoft Sans Serif"/>
                <a:ea typeface="DejaVu Sans"/>
              </a:rPr>
              <a:t>в</a:t>
            </a:r>
            <a:r>
              <a:rPr b="0" lang="ru-UA" sz="3250" spc="89" strike="noStrike">
                <a:solidFill>
                  <a:srgbClr val="000000"/>
                </a:solidFill>
                <a:latin typeface="Microsoft Sans Serif"/>
                <a:ea typeface="DejaVu Sans"/>
              </a:rPr>
              <a:t>	</a:t>
            </a:r>
            <a:r>
              <a:rPr b="0" lang="ru-UA" sz="32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і</a:t>
            </a:r>
            <a:r>
              <a:rPr b="0" lang="ru-UA" sz="3250" spc="-245" strike="noStrike">
                <a:solidFill>
                  <a:srgbClr val="000000"/>
                </a:solidFill>
                <a:latin typeface="Microsoft Sans Serif"/>
                <a:ea typeface="DejaVu Sans"/>
              </a:rPr>
              <a:t>н</a:t>
            </a:r>
            <a:r>
              <a:rPr b="0" lang="ru-UA" sz="3250" spc="253" strike="noStrike">
                <a:solidFill>
                  <a:srgbClr val="000000"/>
                </a:solidFill>
                <a:latin typeface="Microsoft Sans Serif"/>
                <a:ea typeface="DejaVu Sans"/>
              </a:rPr>
              <a:t>т</a:t>
            </a:r>
            <a:r>
              <a:rPr b="0" lang="ru-UA" sz="3250" spc="-106" strike="noStrike">
                <a:solidFill>
                  <a:srgbClr val="000000"/>
                </a:solidFill>
                <a:latin typeface="Microsoft Sans Serif"/>
                <a:ea typeface="DejaVu Sans"/>
              </a:rPr>
              <a:t>е</a:t>
            </a:r>
            <a:r>
              <a:rPr b="0" lang="ru-UA" sz="3250" spc="-86" strike="noStrike">
                <a:solidFill>
                  <a:srgbClr val="000000"/>
                </a:solidFill>
                <a:latin typeface="Microsoft Sans Serif"/>
                <a:ea typeface="DejaVu Sans"/>
              </a:rPr>
              <a:t>р</a:t>
            </a:r>
            <a:r>
              <a:rPr b="0" lang="ru-UA" sz="3250" spc="-106" strike="noStrike">
                <a:solidFill>
                  <a:srgbClr val="000000"/>
                </a:solidFill>
                <a:latin typeface="Microsoft Sans Serif"/>
                <a:ea typeface="DejaVu Sans"/>
              </a:rPr>
              <a:t>е</a:t>
            </a:r>
            <a:r>
              <a:rPr b="0" lang="ru-UA" sz="3250" spc="-131" strike="noStrike">
                <a:solidFill>
                  <a:srgbClr val="000000"/>
                </a:solidFill>
                <a:latin typeface="Microsoft Sans Serif"/>
                <a:ea typeface="DejaVu Sans"/>
              </a:rPr>
              <a:t>с</a:t>
            </a:r>
            <a:r>
              <a:rPr b="0" lang="ru-UA" sz="3250" spc="-114" strike="noStrike">
                <a:solidFill>
                  <a:srgbClr val="000000"/>
                </a:solidFill>
                <a:latin typeface="Microsoft Sans Serif"/>
                <a:ea typeface="DejaVu Sans"/>
              </a:rPr>
              <a:t>а</a:t>
            </a:r>
            <a:r>
              <a:rPr b="0" lang="ru-UA" sz="3250" spc="-75" strike="noStrike">
                <a:solidFill>
                  <a:srgbClr val="000000"/>
                </a:solidFill>
                <a:latin typeface="Microsoft Sans Serif"/>
                <a:ea typeface="DejaVu Sans"/>
              </a:rPr>
              <a:t>х</a:t>
            </a:r>
            <a:r>
              <a:rPr b="0" lang="ru-UA" sz="3250" spc="-1" strike="noStrike">
                <a:solidFill>
                  <a:srgbClr val="000000"/>
                </a:solidFill>
                <a:latin typeface="Microsoft Sans Serif"/>
                <a:ea typeface="DejaVu Sans"/>
              </a:rPr>
              <a:t>	</a:t>
            </a:r>
            <a:r>
              <a:rPr b="0" lang="ru-UA" sz="3250" spc="-131" strike="noStrike">
                <a:solidFill>
                  <a:srgbClr val="000000"/>
                </a:solidFill>
                <a:latin typeface="Microsoft Sans Serif"/>
                <a:ea typeface="DejaVu Sans"/>
              </a:rPr>
              <a:t>с</a:t>
            </a:r>
            <a:r>
              <a:rPr b="0" lang="ru-UA" sz="3250" spc="-236" strike="noStrike">
                <a:solidFill>
                  <a:srgbClr val="000000"/>
                </a:solidFill>
                <a:latin typeface="Microsoft Sans Serif"/>
                <a:ea typeface="DejaVu Sans"/>
              </a:rPr>
              <a:t>п</a:t>
            </a:r>
            <a:r>
              <a:rPr b="0" lang="ru-UA" sz="3250" spc="-86" strike="noStrike">
                <a:solidFill>
                  <a:srgbClr val="000000"/>
                </a:solidFill>
                <a:latin typeface="Microsoft Sans Serif"/>
                <a:ea typeface="DejaVu Sans"/>
              </a:rPr>
              <a:t>р</a:t>
            </a:r>
            <a:r>
              <a:rPr b="0" lang="ru-UA" sz="3250" spc="-114" strike="noStrike">
                <a:solidFill>
                  <a:srgbClr val="000000"/>
                </a:solidFill>
                <a:latin typeface="Microsoft Sans Serif"/>
                <a:ea typeface="DejaVu Sans"/>
              </a:rPr>
              <a:t>а</a:t>
            </a:r>
            <a:r>
              <a:rPr b="0" lang="ru-UA" sz="3250" spc="185" strike="noStrike">
                <a:solidFill>
                  <a:srgbClr val="000000"/>
                </a:solidFill>
                <a:latin typeface="Microsoft Sans Serif"/>
                <a:ea typeface="DejaVu Sans"/>
              </a:rPr>
              <a:t>в</a:t>
            </a:r>
            <a:r>
              <a:rPr b="0" lang="ru-UA" sz="3250" spc="-361" strike="noStrike">
                <a:solidFill>
                  <a:srgbClr val="000000"/>
                </a:solidFill>
                <a:latin typeface="Microsoft Sans Serif"/>
                <a:ea typeface="DejaVu Sans"/>
              </a:rPr>
              <a:t>и</a:t>
            </a:r>
            <a:endParaRPr b="0" lang="en-US" sz="3250" spc="-1" strike="noStrike">
              <a:latin typeface="Arial"/>
            </a:endParaRPr>
          </a:p>
        </p:txBody>
      </p:sp>
      <p:sp>
        <p:nvSpPr>
          <p:cNvPr id="171" name="CustomShape 18"/>
          <p:cNvSpPr/>
          <p:nvPr/>
        </p:nvSpPr>
        <p:spPr>
          <a:xfrm>
            <a:off x="11917440" y="1455480"/>
            <a:ext cx="5175000" cy="244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8960" bIns="0">
            <a:noAutofit/>
          </a:bodyPr>
          <a:p>
            <a:pPr marL="12600" indent="196920">
              <a:lnSpc>
                <a:spcPct val="123000"/>
              </a:lnSpc>
              <a:spcBef>
                <a:spcPts val="386"/>
              </a:spcBef>
              <a:tabLst>
                <a:tab algn="l" pos="0"/>
              </a:tabLst>
            </a:pPr>
            <a:r>
              <a:rPr b="0" lang="ru-UA" sz="3050" spc="-222" strike="noStrike">
                <a:solidFill>
                  <a:srgbClr val="000000"/>
                </a:solidFill>
                <a:latin typeface="Microsoft Sans Serif"/>
                <a:ea typeface="DejaVu Sans"/>
              </a:rPr>
              <a:t>Пошук</a:t>
            </a:r>
            <a:r>
              <a:rPr b="0" lang="ru-UA" sz="3050" spc="-222" strike="noStrike">
                <a:solidFill>
                  <a:srgbClr val="000000"/>
                </a:solidFill>
                <a:latin typeface="Microsoft Sans Serif"/>
                <a:ea typeface="DejaVu Sans"/>
              </a:rPr>
              <a:t>	</a:t>
            </a:r>
            <a:r>
              <a:rPr b="0" lang="ru-UA" sz="3050" spc="-86" strike="noStrike">
                <a:solidFill>
                  <a:srgbClr val="000000"/>
                </a:solidFill>
                <a:latin typeface="Microsoft Sans Serif"/>
                <a:ea typeface="DejaVu Sans"/>
              </a:rPr>
              <a:t>нових</a:t>
            </a:r>
            <a:r>
              <a:rPr b="0" lang="ru-UA" sz="3050" spc="-86" strike="noStrike">
                <a:solidFill>
                  <a:srgbClr val="000000"/>
                </a:solidFill>
                <a:latin typeface="Microsoft Sans Serif"/>
                <a:ea typeface="DejaVu Sans"/>
              </a:rPr>
              <a:t>	</a:t>
            </a:r>
            <a:r>
              <a:rPr b="0" lang="ru-UA" sz="3050" spc="-75" strike="noStrike">
                <a:solidFill>
                  <a:srgbClr val="000000"/>
                </a:solidFill>
                <a:latin typeface="Microsoft Sans Serif"/>
                <a:ea typeface="DejaVu Sans"/>
              </a:rPr>
              <a:t>можливостей </a:t>
            </a:r>
            <a:r>
              <a:rPr b="0" lang="ru-UA" sz="3050" spc="-72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ru-UA" sz="3250" spc="-137" strike="noStrike">
                <a:solidFill>
                  <a:srgbClr val="000000"/>
                </a:solidFill>
                <a:latin typeface="Microsoft Sans Serif"/>
                <a:ea typeface="DejaVu Sans"/>
              </a:rPr>
              <a:t>Майнова</a:t>
            </a:r>
            <a:r>
              <a:rPr b="0" lang="ru-UA" sz="3250" spc="-137" strike="noStrike">
                <a:solidFill>
                  <a:srgbClr val="000000"/>
                </a:solidFill>
                <a:latin typeface="Microsoft Sans Serif"/>
                <a:ea typeface="DejaVu Sans"/>
              </a:rPr>
              <a:t>	</a:t>
            </a:r>
            <a:r>
              <a:rPr b="0" lang="ru-UA" sz="3250" spc="-32" strike="noStrike">
                <a:solidFill>
                  <a:srgbClr val="000000"/>
                </a:solidFill>
                <a:latin typeface="Microsoft Sans Serif"/>
                <a:ea typeface="DejaVu Sans"/>
              </a:rPr>
              <a:t>відповідальність </a:t>
            </a:r>
            <a:r>
              <a:rPr b="0" lang="ru-UA" sz="3250" spc="-26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ru-UA" sz="3250" spc="-511" strike="noStrike">
                <a:solidFill>
                  <a:srgbClr val="000000"/>
                </a:solidFill>
                <a:latin typeface="Microsoft Sans Serif"/>
                <a:ea typeface="DejaVu Sans"/>
              </a:rPr>
              <a:t>О</a:t>
            </a:r>
            <a:r>
              <a:rPr b="0" lang="ru-UA" sz="3250" spc="-86" strike="noStrike">
                <a:solidFill>
                  <a:srgbClr val="000000"/>
                </a:solidFill>
                <a:latin typeface="Microsoft Sans Serif"/>
                <a:ea typeface="DejaVu Sans"/>
              </a:rPr>
              <a:t>р</a:t>
            </a:r>
            <a:r>
              <a:rPr b="0" lang="ru-UA" sz="32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і</a:t>
            </a:r>
            <a:r>
              <a:rPr b="0" lang="ru-UA" sz="3250" spc="-35" strike="noStrike">
                <a:solidFill>
                  <a:srgbClr val="000000"/>
                </a:solidFill>
                <a:latin typeface="Microsoft Sans Serif"/>
                <a:ea typeface="DejaVu Sans"/>
              </a:rPr>
              <a:t>є</a:t>
            </a:r>
            <a:r>
              <a:rPr b="0" lang="ru-UA" sz="3250" spc="-245" strike="noStrike">
                <a:solidFill>
                  <a:srgbClr val="000000"/>
                </a:solidFill>
                <a:latin typeface="Microsoft Sans Serif"/>
                <a:ea typeface="DejaVu Sans"/>
              </a:rPr>
              <a:t>н</a:t>
            </a:r>
            <a:r>
              <a:rPr b="0" lang="ru-UA" sz="3250" spc="253" strike="noStrike">
                <a:solidFill>
                  <a:srgbClr val="000000"/>
                </a:solidFill>
                <a:latin typeface="Microsoft Sans Serif"/>
                <a:ea typeface="DejaVu Sans"/>
              </a:rPr>
              <a:t>т</a:t>
            </a:r>
            <a:r>
              <a:rPr b="0" lang="ru-UA" sz="3250" spc="-114" strike="noStrike">
                <a:solidFill>
                  <a:srgbClr val="000000"/>
                </a:solidFill>
                <a:latin typeface="Microsoft Sans Serif"/>
                <a:ea typeface="DejaVu Sans"/>
              </a:rPr>
              <a:t>а</a:t>
            </a:r>
            <a:r>
              <a:rPr b="0" lang="ru-UA" sz="3250" spc="-197" strike="noStrike">
                <a:solidFill>
                  <a:srgbClr val="000000"/>
                </a:solidFill>
                <a:latin typeface="Microsoft Sans Serif"/>
                <a:ea typeface="DejaVu Sans"/>
              </a:rPr>
              <a:t>ц</a:t>
            </a:r>
            <a:r>
              <a:rPr b="0" lang="ru-UA" sz="32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і</a:t>
            </a:r>
            <a:r>
              <a:rPr b="0" lang="ru-UA" sz="3250" spc="-191" strike="noStrike">
                <a:solidFill>
                  <a:srgbClr val="000000"/>
                </a:solidFill>
                <a:latin typeface="Microsoft Sans Serif"/>
                <a:ea typeface="DejaVu Sans"/>
              </a:rPr>
              <a:t>я</a:t>
            </a:r>
            <a:r>
              <a:rPr b="0" lang="ru-UA" sz="3250" spc="-1" strike="noStrike">
                <a:solidFill>
                  <a:srgbClr val="000000"/>
                </a:solidFill>
                <a:latin typeface="Microsoft Sans Serif"/>
                <a:ea typeface="DejaVu Sans"/>
              </a:rPr>
              <a:t>	</a:t>
            </a:r>
            <a:r>
              <a:rPr b="0" lang="ru-UA" sz="3250" spc="-245" strike="noStrike">
                <a:solidFill>
                  <a:srgbClr val="000000"/>
                </a:solidFill>
                <a:latin typeface="Microsoft Sans Serif"/>
                <a:ea typeface="DejaVu Sans"/>
              </a:rPr>
              <a:t>н</a:t>
            </a:r>
            <a:r>
              <a:rPr b="0" lang="ru-UA" sz="3250" spc="-211" strike="noStrike">
                <a:solidFill>
                  <a:srgbClr val="000000"/>
                </a:solidFill>
                <a:latin typeface="Microsoft Sans Serif"/>
                <a:ea typeface="DejaVu Sans"/>
              </a:rPr>
              <a:t>а</a:t>
            </a:r>
            <a:r>
              <a:rPr b="0" lang="ru-UA" sz="3250" spc="-1" strike="noStrike">
                <a:solidFill>
                  <a:srgbClr val="000000"/>
                </a:solidFill>
                <a:latin typeface="Microsoft Sans Serif"/>
                <a:ea typeface="DejaVu Sans"/>
              </a:rPr>
              <a:t>	</a:t>
            </a:r>
            <a:r>
              <a:rPr b="0" lang="ru-UA" sz="3250" spc="-1" strike="noStrike">
                <a:solidFill>
                  <a:srgbClr val="000000"/>
                </a:solidFill>
                <a:latin typeface="Microsoft Sans Serif"/>
                <a:ea typeface="DejaVu Sans"/>
              </a:rPr>
              <a:t>	</a:t>
            </a:r>
            <a:r>
              <a:rPr b="0" lang="ru-UA" sz="3250" spc="-106" strike="noStrike">
                <a:solidFill>
                  <a:srgbClr val="000000"/>
                </a:solidFill>
                <a:latin typeface="Microsoft Sans Serif"/>
                <a:ea typeface="DejaVu Sans"/>
              </a:rPr>
              <a:t>е</a:t>
            </a:r>
            <a:r>
              <a:rPr b="0" lang="ru-UA" sz="3250" spc="-386" strike="noStrike">
                <a:solidFill>
                  <a:srgbClr val="000000"/>
                </a:solidFill>
                <a:latin typeface="Microsoft Sans Serif"/>
                <a:ea typeface="DejaVu Sans"/>
              </a:rPr>
              <a:t>ф</a:t>
            </a:r>
            <a:r>
              <a:rPr b="0" lang="ru-UA" sz="3250" spc="-106" strike="noStrike">
                <a:solidFill>
                  <a:srgbClr val="000000"/>
                </a:solidFill>
                <a:latin typeface="Microsoft Sans Serif"/>
                <a:ea typeface="DejaVu Sans"/>
              </a:rPr>
              <a:t>е</a:t>
            </a:r>
            <a:r>
              <a:rPr b="0" lang="ru-UA" sz="3250" spc="-131" strike="noStrike">
                <a:solidFill>
                  <a:srgbClr val="000000"/>
                </a:solidFill>
                <a:latin typeface="Microsoft Sans Serif"/>
                <a:ea typeface="DejaVu Sans"/>
              </a:rPr>
              <a:t>к</a:t>
            </a:r>
            <a:r>
              <a:rPr b="0" lang="ru-UA" sz="3250" spc="253" strike="noStrike">
                <a:solidFill>
                  <a:srgbClr val="000000"/>
                </a:solidFill>
                <a:latin typeface="Microsoft Sans Serif"/>
                <a:ea typeface="DejaVu Sans"/>
              </a:rPr>
              <a:t>т</a:t>
            </a:r>
            <a:r>
              <a:rPr b="0" lang="ru-UA" sz="3250" spc="-265" strike="noStrike">
                <a:solidFill>
                  <a:srgbClr val="000000"/>
                </a:solidFill>
                <a:latin typeface="Microsoft Sans Serif"/>
                <a:ea typeface="DejaVu Sans"/>
              </a:rPr>
              <a:t>и</a:t>
            </a:r>
            <a:r>
              <a:rPr b="0" lang="ru-UA" sz="3250" spc="185" strike="noStrike">
                <a:solidFill>
                  <a:srgbClr val="000000"/>
                </a:solidFill>
                <a:latin typeface="Microsoft Sans Serif"/>
                <a:ea typeface="DejaVu Sans"/>
              </a:rPr>
              <a:t>в</a:t>
            </a:r>
            <a:r>
              <a:rPr b="0" lang="ru-UA" sz="3250" spc="-245" strike="noStrike">
                <a:solidFill>
                  <a:srgbClr val="000000"/>
                </a:solidFill>
                <a:latin typeface="Microsoft Sans Serif"/>
                <a:ea typeface="DejaVu Sans"/>
              </a:rPr>
              <a:t>н</a:t>
            </a:r>
            <a:r>
              <a:rPr b="0" lang="ru-UA" sz="32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і</a:t>
            </a:r>
            <a:r>
              <a:rPr b="0" lang="ru-UA" sz="3250" spc="-131" strike="noStrike">
                <a:solidFill>
                  <a:srgbClr val="000000"/>
                </a:solidFill>
                <a:latin typeface="Microsoft Sans Serif"/>
                <a:ea typeface="DejaVu Sans"/>
              </a:rPr>
              <a:t>с</a:t>
            </a:r>
            <a:r>
              <a:rPr b="0" lang="ru-UA" sz="3250" spc="253" strike="noStrike">
                <a:solidFill>
                  <a:srgbClr val="000000"/>
                </a:solidFill>
                <a:latin typeface="Microsoft Sans Serif"/>
                <a:ea typeface="DejaVu Sans"/>
              </a:rPr>
              <a:t>т</a:t>
            </a:r>
            <a:r>
              <a:rPr b="0" lang="ru-UA" sz="3250" spc="-262" strike="noStrike">
                <a:solidFill>
                  <a:srgbClr val="000000"/>
                </a:solidFill>
                <a:latin typeface="Microsoft Sans Serif"/>
                <a:ea typeface="DejaVu Sans"/>
              </a:rPr>
              <a:t>ь</a:t>
            </a:r>
            <a:endParaRPr b="0" lang="en-US" sz="3250" spc="-1" strike="noStrike">
              <a:latin typeface="Arial"/>
            </a:endParaRPr>
          </a:p>
        </p:txBody>
      </p:sp>
      <p:sp>
        <p:nvSpPr>
          <p:cNvPr id="172" name="CustomShape 19"/>
          <p:cNvSpPr/>
          <p:nvPr/>
        </p:nvSpPr>
        <p:spPr>
          <a:xfrm>
            <a:off x="1598400" y="4398120"/>
            <a:ext cx="1827360" cy="47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040" bIns="0">
            <a:spAutoFit/>
          </a:bodyPr>
          <a:p>
            <a:pPr marL="12600">
              <a:lnSpc>
                <a:spcPct val="100000"/>
              </a:lnSpc>
              <a:spcBef>
                <a:spcPts val="111"/>
              </a:spcBef>
            </a:pPr>
            <a:r>
              <a:rPr b="0" lang="ru-UA" sz="3050" spc="-86" strike="noStrike">
                <a:solidFill>
                  <a:srgbClr val="000000"/>
                </a:solidFill>
                <a:latin typeface="Microsoft Sans Serif"/>
                <a:ea typeface="DejaVu Sans"/>
              </a:rPr>
              <a:t>Надійність</a:t>
            </a:r>
            <a:endParaRPr b="0" lang="en-US" sz="30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1658160" y="1467720"/>
            <a:ext cx="347760" cy="443160"/>
          </a:xfrm>
          <a:custGeom>
            <a:avLst/>
            <a:gdLst/>
            <a:ahLst/>
            <a:rect l="l" t="t" r="r" b="b"/>
            <a:pathLst>
              <a:path w="349250" h="444500">
                <a:moveTo>
                  <a:pt x="0" y="444499"/>
                </a:moveTo>
                <a:lnTo>
                  <a:pt x="0" y="0"/>
                </a:lnTo>
                <a:lnTo>
                  <a:pt x="349249" y="222249"/>
                </a:lnTo>
                <a:lnTo>
                  <a:pt x="0" y="444499"/>
                </a:lnTo>
                <a:close/>
              </a:path>
            </a:pathLst>
          </a:custGeom>
          <a:solidFill>
            <a:srgbClr val="a3ebe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74" name="object 3" descr=""/>
          <p:cNvPicPr/>
          <p:nvPr/>
        </p:nvPicPr>
        <p:blipFill>
          <a:blip r:embed="rId1"/>
          <a:stretch/>
        </p:blipFill>
        <p:spPr>
          <a:xfrm>
            <a:off x="8718480" y="2070720"/>
            <a:ext cx="9114120" cy="6923160"/>
          </a:xfrm>
          <a:prstGeom prst="rect">
            <a:avLst/>
          </a:prstGeom>
          <a:ln w="0">
            <a:noFill/>
          </a:ln>
        </p:spPr>
      </p:pic>
      <p:sp>
        <p:nvSpPr>
          <p:cNvPr id="175" name="CustomShape 2"/>
          <p:cNvSpPr/>
          <p:nvPr/>
        </p:nvSpPr>
        <p:spPr>
          <a:xfrm>
            <a:off x="3276720" y="96480"/>
            <a:ext cx="11293920" cy="173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040" bIns="0">
            <a:noAutofit/>
          </a:bodyPr>
          <a:p>
            <a:pPr marL="12600">
              <a:lnSpc>
                <a:spcPct val="100000"/>
              </a:lnSpc>
              <a:spcBef>
                <a:spcPts val="111"/>
              </a:spcBef>
            </a:pPr>
            <a:r>
              <a:rPr b="0" lang="ru-UA" sz="855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ПРАВА ПІДПРИЄМЦЯ</a:t>
            </a:r>
            <a:endParaRPr b="0" lang="en-US" sz="8550" spc="-1" strike="noStrike">
              <a:latin typeface="Arial"/>
            </a:endParaRPr>
          </a:p>
        </p:txBody>
      </p:sp>
      <p:sp>
        <p:nvSpPr>
          <p:cNvPr id="176" name="CustomShape 3"/>
          <p:cNvSpPr/>
          <p:nvPr/>
        </p:nvSpPr>
        <p:spPr>
          <a:xfrm>
            <a:off x="634320" y="1808280"/>
            <a:ext cx="8082720" cy="735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005840" algn="ctr">
              <a:lnSpc>
                <a:spcPct val="116000"/>
              </a:lnSpc>
              <a:spcBef>
                <a:spcPts val="96"/>
              </a:spcBef>
              <a:tabLst>
                <a:tab algn="l" pos="3114720"/>
                <a:tab algn="l" pos="3331080"/>
                <a:tab algn="l" pos="4491360"/>
                <a:tab algn="l" pos="5162400"/>
              </a:tabLst>
            </a:pPr>
            <a:r>
              <a:rPr b="0" lang="ru-UA" sz="3200" spc="-585" strike="noStrike">
                <a:solidFill>
                  <a:srgbClr val="000000"/>
                </a:solidFill>
                <a:latin typeface="Microsoft Sans Serif"/>
                <a:ea typeface="DejaVu Sans"/>
              </a:rPr>
              <a:t>К</a:t>
            </a:r>
            <a:r>
              <a:rPr b="0" lang="ru-UA" sz="3200" spc="126" strike="noStrike">
                <a:solidFill>
                  <a:srgbClr val="000000"/>
                </a:solidFill>
                <a:latin typeface="Microsoft Sans Serif"/>
                <a:ea typeface="DejaVu Sans"/>
              </a:rPr>
              <a:t>у</a:t>
            </a:r>
            <a:r>
              <a:rPr b="0" lang="ru-UA" sz="3200" spc="-256" strike="noStrike">
                <a:solidFill>
                  <a:srgbClr val="000000"/>
                </a:solidFill>
                <a:latin typeface="Microsoft Sans Serif"/>
                <a:ea typeface="DejaVu Sans"/>
              </a:rPr>
              <a:t>п</a:t>
            </a:r>
            <a:r>
              <a:rPr b="0" lang="ru-UA" sz="3200" spc="126" strike="noStrike">
                <a:solidFill>
                  <a:srgbClr val="000000"/>
                </a:solidFill>
                <a:latin typeface="Microsoft Sans Serif"/>
                <a:ea typeface="DejaVu Sans"/>
              </a:rPr>
              <a:t>у</a:t>
            </a:r>
            <a:r>
              <a:rPr b="0" lang="ru-UA" sz="3200" spc="211" strike="noStrike">
                <a:solidFill>
                  <a:srgbClr val="000000"/>
                </a:solidFill>
                <a:latin typeface="Microsoft Sans Serif"/>
                <a:ea typeface="DejaVu Sans"/>
              </a:rPr>
              <a:t>в</a:t>
            </a:r>
            <a:r>
              <a:rPr b="0" lang="ru-UA" sz="3200" spc="-126" strike="noStrike">
                <a:solidFill>
                  <a:srgbClr val="000000"/>
                </a:solidFill>
                <a:latin typeface="Microsoft Sans Serif"/>
                <a:ea typeface="DejaVu Sans"/>
              </a:rPr>
              <a:t>а</a:t>
            </a:r>
            <a:r>
              <a:rPr b="0" lang="ru-UA" sz="3200" spc="284" strike="noStrike">
                <a:solidFill>
                  <a:srgbClr val="000000"/>
                </a:solidFill>
                <a:latin typeface="Microsoft Sans Serif"/>
                <a:ea typeface="DejaVu Sans"/>
              </a:rPr>
              <a:t>т</a:t>
            </a:r>
            <a:r>
              <a:rPr b="0" lang="ru-UA" sz="3200" spc="-395" strike="noStrike">
                <a:solidFill>
                  <a:srgbClr val="000000"/>
                </a:solidFill>
                <a:latin typeface="Microsoft Sans Serif"/>
                <a:ea typeface="DejaVu Sans"/>
              </a:rPr>
              <a:t>и</a:t>
            </a:r>
            <a:r>
              <a:rPr b="0" lang="ru-UA" sz="3200" spc="-1" strike="noStrike">
                <a:solidFill>
                  <a:srgbClr val="000000"/>
                </a:solidFill>
                <a:latin typeface="Microsoft Sans Serif"/>
                <a:ea typeface="DejaVu Sans"/>
              </a:rPr>
              <a:t>	</a:t>
            </a:r>
            <a:r>
              <a:rPr b="0" lang="ru-UA" sz="3200" spc="-486" strike="noStrike">
                <a:solidFill>
                  <a:srgbClr val="000000"/>
                </a:solidFill>
                <a:latin typeface="Microsoft Sans Serif"/>
                <a:ea typeface="DejaVu Sans"/>
              </a:rPr>
              <a:t>м</a:t>
            </a:r>
            <a:r>
              <a:rPr b="0" lang="ru-UA" sz="3200" spc="-126" strike="noStrike">
                <a:solidFill>
                  <a:srgbClr val="000000"/>
                </a:solidFill>
                <a:latin typeface="Microsoft Sans Serif"/>
                <a:ea typeface="DejaVu Sans"/>
              </a:rPr>
              <a:t>а</a:t>
            </a:r>
            <a:r>
              <a:rPr b="0" lang="ru-UA" sz="3200" spc="-202" strike="noStrike">
                <a:solidFill>
                  <a:srgbClr val="000000"/>
                </a:solidFill>
                <a:latin typeface="Microsoft Sans Serif"/>
                <a:ea typeface="DejaVu Sans"/>
              </a:rPr>
              <a:t>й</a:t>
            </a:r>
            <a:r>
              <a:rPr b="0" lang="ru-UA" sz="3200" spc="-265" strike="noStrike">
                <a:solidFill>
                  <a:srgbClr val="000000"/>
                </a:solidFill>
                <a:latin typeface="Microsoft Sans Serif"/>
                <a:ea typeface="DejaVu Sans"/>
              </a:rPr>
              <a:t>н</a:t>
            </a:r>
            <a:r>
              <a:rPr b="0" lang="ru-UA" sz="3200" spc="-256" strike="noStrike">
                <a:solidFill>
                  <a:srgbClr val="000000"/>
                </a:solidFill>
                <a:latin typeface="Microsoft Sans Serif"/>
                <a:ea typeface="DejaVu Sans"/>
              </a:rPr>
              <a:t>о</a:t>
            </a:r>
            <a:r>
              <a:rPr b="0" lang="ru-UA" sz="3200" spc="-1" strike="noStrike">
                <a:solidFill>
                  <a:srgbClr val="000000"/>
                </a:solidFill>
                <a:latin typeface="Microsoft Sans Serif"/>
                <a:ea typeface="DejaVu Sans"/>
              </a:rPr>
              <a:t>	</a:t>
            </a:r>
            <a:r>
              <a:rPr b="0" lang="ru-UA" sz="3200" spc="284" strike="noStrike">
                <a:solidFill>
                  <a:srgbClr val="000000"/>
                </a:solidFill>
                <a:latin typeface="Microsoft Sans Serif"/>
                <a:ea typeface="DejaVu Sans"/>
              </a:rPr>
              <a:t>т</a:t>
            </a:r>
            <a:r>
              <a:rPr b="0" lang="ru-UA" sz="3200" spc="-231" strike="noStrike">
                <a:solidFill>
                  <a:srgbClr val="000000"/>
                </a:solidFill>
                <a:latin typeface="Microsoft Sans Serif"/>
                <a:ea typeface="DejaVu Sans"/>
              </a:rPr>
              <a:t>а</a:t>
            </a:r>
            <a:r>
              <a:rPr b="0" lang="ru-UA" sz="3200" spc="-1" strike="noStrike">
                <a:solidFill>
                  <a:srgbClr val="000000"/>
                </a:solidFill>
                <a:latin typeface="Microsoft Sans Serif"/>
                <a:ea typeface="DejaVu Sans"/>
              </a:rPr>
              <a:t>	</a:t>
            </a:r>
            <a:r>
              <a:rPr b="0" lang="ru-UA" sz="3200" spc="-265" strike="noStrike">
                <a:solidFill>
                  <a:srgbClr val="000000"/>
                </a:solidFill>
                <a:latin typeface="Microsoft Sans Serif"/>
                <a:ea typeface="DejaVu Sans"/>
              </a:rPr>
              <a:t>н</a:t>
            </a:r>
            <a:r>
              <a:rPr b="0" lang="ru-UA" sz="3200" spc="-126" strike="noStrike">
                <a:solidFill>
                  <a:srgbClr val="000000"/>
                </a:solidFill>
                <a:latin typeface="Microsoft Sans Serif"/>
                <a:ea typeface="DejaVu Sans"/>
              </a:rPr>
              <a:t>а</a:t>
            </a:r>
            <a:r>
              <a:rPr b="0" lang="ru-UA" sz="3200" spc="-151" strike="noStrike">
                <a:solidFill>
                  <a:srgbClr val="000000"/>
                </a:solidFill>
                <a:latin typeface="Microsoft Sans Serif"/>
                <a:ea typeface="DejaVu Sans"/>
              </a:rPr>
              <a:t>б</a:t>
            </a:r>
            <a:r>
              <a:rPr b="0" lang="ru-UA" sz="3200" spc="126" strike="noStrike">
                <a:solidFill>
                  <a:srgbClr val="000000"/>
                </a:solidFill>
                <a:latin typeface="Microsoft Sans Serif"/>
                <a:ea typeface="DejaVu Sans"/>
              </a:rPr>
              <a:t>у</a:t>
            </a:r>
            <a:r>
              <a:rPr b="0" lang="ru-UA" sz="3200" spc="211" strike="noStrike">
                <a:solidFill>
                  <a:srgbClr val="000000"/>
                </a:solidFill>
                <a:latin typeface="Microsoft Sans Serif"/>
                <a:ea typeface="DejaVu Sans"/>
              </a:rPr>
              <a:t>в</a:t>
            </a:r>
            <a:r>
              <a:rPr b="0" lang="ru-UA" sz="3200" spc="-126" strike="noStrike">
                <a:solidFill>
                  <a:srgbClr val="000000"/>
                </a:solidFill>
                <a:latin typeface="Microsoft Sans Serif"/>
                <a:ea typeface="DejaVu Sans"/>
              </a:rPr>
              <a:t>а</a:t>
            </a:r>
            <a:r>
              <a:rPr b="0" lang="ru-UA" sz="3200" spc="284" strike="noStrike">
                <a:solidFill>
                  <a:srgbClr val="000000"/>
                </a:solidFill>
                <a:latin typeface="Microsoft Sans Serif"/>
                <a:ea typeface="DejaVu Sans"/>
              </a:rPr>
              <a:t>т</a:t>
            </a:r>
            <a:r>
              <a:rPr b="0" lang="ru-UA" sz="3200" spc="-262" strike="noStrike">
                <a:solidFill>
                  <a:srgbClr val="000000"/>
                </a:solidFill>
                <a:latin typeface="Microsoft Sans Serif"/>
                <a:ea typeface="DejaVu Sans"/>
              </a:rPr>
              <a:t>и  </a:t>
            </a:r>
            <a:r>
              <a:rPr b="0" lang="ru-UA" sz="3200" spc="-131" strike="noStrike">
                <a:solidFill>
                  <a:srgbClr val="000000"/>
                </a:solidFill>
                <a:latin typeface="Microsoft Sans Serif"/>
                <a:ea typeface="DejaVu Sans"/>
              </a:rPr>
              <a:t>майнового</a:t>
            </a:r>
            <a:r>
              <a:rPr b="0" lang="ru-UA" sz="3200" spc="-131" strike="noStrike">
                <a:solidFill>
                  <a:srgbClr val="000000"/>
                </a:solidFill>
                <a:latin typeface="Microsoft Sans Serif"/>
                <a:ea typeface="DejaVu Sans"/>
              </a:rPr>
              <a:t>	</a:t>
            </a:r>
            <a:r>
              <a:rPr b="0" lang="ru-UA" sz="3200" spc="-97" strike="noStrike">
                <a:solidFill>
                  <a:srgbClr val="000000"/>
                </a:solidFill>
                <a:latin typeface="Microsoft Sans Serif"/>
                <a:ea typeface="DejaVu Sans"/>
              </a:rPr>
              <a:t>права</a:t>
            </a:r>
            <a:endParaRPr b="0" lang="en-US" sz="3200" spc="-1" strike="noStrike">
              <a:latin typeface="Arial"/>
            </a:endParaRPr>
          </a:p>
          <a:p>
            <a:pPr marL="262080" algn="ctr">
              <a:lnSpc>
                <a:spcPct val="116000"/>
              </a:lnSpc>
              <a:tabLst>
                <a:tab algn="l" pos="2377440"/>
                <a:tab algn="l" pos="2433960"/>
                <a:tab algn="l" pos="2832120"/>
                <a:tab algn="l" pos="3637800"/>
                <a:tab algn="l" pos="5671080"/>
                <a:tab algn="l" pos="6598440"/>
              </a:tabLst>
            </a:pPr>
            <a:r>
              <a:rPr b="0" lang="ru-UA" sz="3200" spc="-52" strike="noStrike">
                <a:solidFill>
                  <a:srgbClr val="000000"/>
                </a:solidFill>
                <a:latin typeface="Microsoft Sans Serif"/>
                <a:ea typeface="DejaVu Sans"/>
              </a:rPr>
              <a:t>Укладати</a:t>
            </a:r>
            <a:r>
              <a:rPr b="0" lang="ru-UA" sz="3200" spc="-52" strike="noStrike">
                <a:solidFill>
                  <a:srgbClr val="000000"/>
                </a:solidFill>
                <a:latin typeface="Microsoft Sans Serif"/>
                <a:ea typeface="DejaVu Sans"/>
              </a:rPr>
              <a:t>	</a:t>
            </a:r>
            <a:r>
              <a:rPr b="0" lang="ru-UA" sz="3200" spc="-52" strike="noStrike">
                <a:solidFill>
                  <a:srgbClr val="000000"/>
                </a:solidFill>
                <a:latin typeface="Microsoft Sans Serif"/>
                <a:ea typeface="DejaVu Sans"/>
              </a:rPr>
              <a:t>	</a:t>
            </a:r>
            <a:r>
              <a:rPr b="0" lang="ru-UA" sz="3200" spc="-225" strike="noStrike">
                <a:solidFill>
                  <a:srgbClr val="000000"/>
                </a:solidFill>
                <a:latin typeface="Microsoft Sans Serif"/>
                <a:ea typeface="DejaVu Sans"/>
              </a:rPr>
              <a:t>з</a:t>
            </a:r>
            <a:r>
              <a:rPr b="0" lang="ru-UA" sz="3200" spc="-225" strike="noStrike">
                <a:solidFill>
                  <a:srgbClr val="000000"/>
                </a:solidFill>
                <a:latin typeface="Microsoft Sans Serif"/>
                <a:ea typeface="DejaVu Sans"/>
              </a:rPr>
              <a:t>	</a:t>
            </a:r>
            <a:r>
              <a:rPr b="0" lang="ru-UA" sz="3200" spc="-171" strike="noStrike">
                <a:solidFill>
                  <a:srgbClr val="000000"/>
                </a:solidFill>
                <a:latin typeface="Microsoft Sans Serif"/>
                <a:ea typeface="DejaVu Sans"/>
              </a:rPr>
              <a:t>громадянами</a:t>
            </a:r>
            <a:r>
              <a:rPr b="0" lang="ru-UA" sz="3200" spc="-171" strike="noStrike">
                <a:solidFill>
                  <a:srgbClr val="000000"/>
                </a:solidFill>
                <a:latin typeface="Microsoft Sans Serif"/>
                <a:ea typeface="DejaVu Sans"/>
              </a:rPr>
              <a:t>	</a:t>
            </a:r>
            <a:r>
              <a:rPr b="0" lang="ru-UA" sz="3200" spc="49" strike="noStrike">
                <a:solidFill>
                  <a:srgbClr val="000000"/>
                </a:solidFill>
                <a:latin typeface="Microsoft Sans Serif"/>
                <a:ea typeface="DejaVu Sans"/>
              </a:rPr>
              <a:t>трудові </a:t>
            </a:r>
            <a:r>
              <a:rPr b="0" lang="ru-UA" sz="3200" spc="5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ru-UA" sz="3200" spc="126" strike="noStrike">
                <a:solidFill>
                  <a:srgbClr val="000000"/>
                </a:solidFill>
                <a:latin typeface="Microsoft Sans Serif"/>
                <a:ea typeface="DejaVu Sans"/>
              </a:rPr>
              <a:t>д</a:t>
            </a:r>
            <a:r>
              <a:rPr b="0" lang="ru-UA" sz="3200" spc="-151" strike="noStrike">
                <a:solidFill>
                  <a:srgbClr val="000000"/>
                </a:solidFill>
                <a:latin typeface="Microsoft Sans Serif"/>
                <a:ea typeface="DejaVu Sans"/>
              </a:rPr>
              <a:t>о</a:t>
            </a:r>
            <a:r>
              <a:rPr b="0" lang="ru-UA" sz="3200" spc="225" strike="noStrike">
                <a:solidFill>
                  <a:srgbClr val="000000"/>
                </a:solidFill>
                <a:latin typeface="Microsoft Sans Serif"/>
                <a:ea typeface="DejaVu Sans"/>
              </a:rPr>
              <a:t>г</a:t>
            </a:r>
            <a:r>
              <a:rPr b="0" lang="ru-UA" sz="3200" spc="-151" strike="noStrike">
                <a:solidFill>
                  <a:srgbClr val="000000"/>
                </a:solidFill>
                <a:latin typeface="Microsoft Sans Serif"/>
                <a:ea typeface="DejaVu Sans"/>
              </a:rPr>
              <a:t>о</a:t>
            </a:r>
            <a:r>
              <a:rPr b="0" lang="ru-UA" sz="3200" spc="211" strike="noStrike">
                <a:solidFill>
                  <a:srgbClr val="000000"/>
                </a:solidFill>
                <a:latin typeface="Microsoft Sans Serif"/>
                <a:ea typeface="DejaVu Sans"/>
              </a:rPr>
              <a:t>в</a:t>
            </a:r>
            <a:r>
              <a:rPr b="0" lang="ru-UA" sz="3200" spc="-151" strike="noStrike">
                <a:solidFill>
                  <a:srgbClr val="000000"/>
                </a:solidFill>
                <a:latin typeface="Microsoft Sans Serif"/>
                <a:ea typeface="DejaVu Sans"/>
              </a:rPr>
              <a:t>о</a:t>
            </a:r>
            <a:r>
              <a:rPr b="0" lang="ru-UA" sz="3200" spc="-92" strike="noStrike">
                <a:solidFill>
                  <a:srgbClr val="000000"/>
                </a:solidFill>
                <a:latin typeface="Microsoft Sans Serif"/>
                <a:ea typeface="DejaVu Sans"/>
              </a:rPr>
              <a:t>р</a:t>
            </a:r>
            <a:r>
              <a:rPr b="0" lang="ru-UA" sz="3200" spc="-395" strike="noStrike">
                <a:solidFill>
                  <a:srgbClr val="000000"/>
                </a:solidFill>
                <a:latin typeface="Microsoft Sans Serif"/>
                <a:ea typeface="DejaVu Sans"/>
              </a:rPr>
              <a:t>и</a:t>
            </a:r>
            <a:r>
              <a:rPr b="0" lang="ru-UA" sz="3200" spc="-1" strike="noStrike">
                <a:solidFill>
                  <a:srgbClr val="000000"/>
                </a:solidFill>
                <a:latin typeface="Microsoft Sans Serif"/>
                <a:ea typeface="DejaVu Sans"/>
              </a:rPr>
              <a:t>	</a:t>
            </a:r>
            <a:r>
              <a:rPr b="0" lang="ru-UA" sz="3200" spc="-432" strike="noStrike">
                <a:solidFill>
                  <a:srgbClr val="000000"/>
                </a:solidFill>
                <a:latin typeface="Microsoft Sans Serif"/>
                <a:ea typeface="DejaVu Sans"/>
              </a:rPr>
              <a:t>щ</a:t>
            </a:r>
            <a:r>
              <a:rPr b="0" lang="ru-UA" sz="3200" spc="-151" strike="noStrike">
                <a:solidFill>
                  <a:srgbClr val="000000"/>
                </a:solidFill>
                <a:latin typeface="Microsoft Sans Serif"/>
                <a:ea typeface="DejaVu Sans"/>
              </a:rPr>
              <a:t>о</a:t>
            </a:r>
            <a:r>
              <a:rPr b="0" lang="ru-UA" sz="3200" spc="126" strike="noStrike">
                <a:solidFill>
                  <a:srgbClr val="000000"/>
                </a:solidFill>
                <a:latin typeface="Microsoft Sans Serif"/>
                <a:ea typeface="DejaVu Sans"/>
              </a:rPr>
              <a:t>д</a:t>
            </a:r>
            <a:r>
              <a:rPr b="0" lang="ru-UA" sz="3200" spc="-256" strike="noStrike">
                <a:solidFill>
                  <a:srgbClr val="000000"/>
                </a:solidFill>
                <a:latin typeface="Microsoft Sans Serif"/>
                <a:ea typeface="DejaVu Sans"/>
              </a:rPr>
              <a:t>о</a:t>
            </a:r>
            <a:r>
              <a:rPr b="0" lang="ru-UA" sz="3200" spc="-1" strike="noStrike">
                <a:solidFill>
                  <a:srgbClr val="000000"/>
                </a:solidFill>
                <a:latin typeface="Microsoft Sans Serif"/>
                <a:ea typeface="DejaVu Sans"/>
              </a:rPr>
              <a:t>	</a:t>
            </a:r>
            <a:r>
              <a:rPr b="0" lang="ru-UA" sz="3200" spc="211" strike="noStrike">
                <a:solidFill>
                  <a:srgbClr val="000000"/>
                </a:solidFill>
                <a:latin typeface="Microsoft Sans Serif"/>
                <a:ea typeface="DejaVu Sans"/>
              </a:rPr>
              <a:t>в</a:t>
            </a:r>
            <a:r>
              <a:rPr b="0" lang="ru-UA" sz="3200" spc="-290" strike="noStrike">
                <a:solidFill>
                  <a:srgbClr val="000000"/>
                </a:solidFill>
                <a:latin typeface="Microsoft Sans Serif"/>
                <a:ea typeface="DejaVu Sans"/>
              </a:rPr>
              <a:t>и</a:t>
            </a:r>
            <a:r>
              <a:rPr b="0" lang="ru-UA" sz="3200" spc="-145" strike="noStrike">
                <a:solidFill>
                  <a:srgbClr val="000000"/>
                </a:solidFill>
                <a:latin typeface="Microsoft Sans Serif"/>
                <a:ea typeface="DejaVu Sans"/>
              </a:rPr>
              <a:t>к</a:t>
            </a:r>
            <a:r>
              <a:rPr b="0" lang="ru-UA" sz="3200" spc="-151" strike="noStrike">
                <a:solidFill>
                  <a:srgbClr val="000000"/>
                </a:solidFill>
                <a:latin typeface="Microsoft Sans Serif"/>
                <a:ea typeface="DejaVu Sans"/>
              </a:rPr>
              <a:t>о</a:t>
            </a:r>
            <a:r>
              <a:rPr b="0" lang="ru-UA" sz="3200" spc="-92" strike="noStrike">
                <a:solidFill>
                  <a:srgbClr val="000000"/>
                </a:solidFill>
                <a:latin typeface="Microsoft Sans Serif"/>
                <a:ea typeface="DejaVu Sans"/>
              </a:rPr>
              <a:t>р</a:t>
            </a:r>
            <a:r>
              <a:rPr b="0" lang="ru-UA" sz="3200" spc="-290" strike="noStrike">
                <a:solidFill>
                  <a:srgbClr val="000000"/>
                </a:solidFill>
                <a:latin typeface="Microsoft Sans Serif"/>
                <a:ea typeface="DejaVu Sans"/>
              </a:rPr>
              <a:t>и</a:t>
            </a:r>
            <a:r>
              <a:rPr b="0" lang="ru-UA" sz="3200" spc="-145" strike="noStrike">
                <a:solidFill>
                  <a:srgbClr val="000000"/>
                </a:solidFill>
                <a:latin typeface="Microsoft Sans Serif"/>
                <a:ea typeface="DejaVu Sans"/>
              </a:rPr>
              <a:t>с</a:t>
            </a:r>
            <a:r>
              <a:rPr b="0" lang="ru-UA" sz="3200" spc="284" strike="noStrike">
                <a:solidFill>
                  <a:srgbClr val="000000"/>
                </a:solidFill>
                <a:latin typeface="Microsoft Sans Serif"/>
                <a:ea typeface="DejaVu Sans"/>
              </a:rPr>
              <a:t>т</a:t>
            </a:r>
            <a:r>
              <a:rPr b="0" lang="ru-UA" sz="3200" spc="-126" strike="noStrike">
                <a:solidFill>
                  <a:srgbClr val="000000"/>
                </a:solidFill>
                <a:latin typeface="Microsoft Sans Serif"/>
                <a:ea typeface="DejaVu Sans"/>
              </a:rPr>
              <a:t>а</a:t>
            </a:r>
            <a:r>
              <a:rPr b="0" lang="ru-UA" sz="3200" spc="-265" strike="noStrike">
                <a:solidFill>
                  <a:srgbClr val="000000"/>
                </a:solidFill>
                <a:latin typeface="Microsoft Sans Serif"/>
                <a:ea typeface="DejaVu Sans"/>
              </a:rPr>
              <a:t>нн</a:t>
            </a:r>
            <a:r>
              <a:rPr b="0" lang="ru-UA" sz="3200" spc="-205" strike="noStrike">
                <a:solidFill>
                  <a:srgbClr val="000000"/>
                </a:solidFill>
                <a:latin typeface="Microsoft Sans Serif"/>
                <a:ea typeface="DejaVu Sans"/>
              </a:rPr>
              <a:t>я</a:t>
            </a:r>
            <a:r>
              <a:rPr b="0" lang="ru-UA" sz="3200" spc="-1" strike="noStrike">
                <a:solidFill>
                  <a:srgbClr val="000000"/>
                </a:solidFill>
                <a:latin typeface="Microsoft Sans Serif"/>
                <a:ea typeface="DejaVu Sans"/>
              </a:rPr>
              <a:t>	</a:t>
            </a:r>
            <a:r>
              <a:rPr b="0" lang="ru-UA" sz="3200" spc="466" strike="noStrike">
                <a:solidFill>
                  <a:srgbClr val="000000"/>
                </a:solidFill>
                <a:latin typeface="Microsoft Sans Serif"/>
                <a:ea typeface="DejaVu Sans"/>
              </a:rPr>
              <a:t>ї</a:t>
            </a:r>
            <a:r>
              <a:rPr b="0" lang="ru-UA" sz="320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х</a:t>
            </a:r>
            <a:r>
              <a:rPr b="0" lang="ru-UA" sz="3200" spc="-265" strike="noStrike">
                <a:solidFill>
                  <a:srgbClr val="000000"/>
                </a:solidFill>
                <a:latin typeface="Microsoft Sans Serif"/>
                <a:ea typeface="DejaVu Sans"/>
              </a:rPr>
              <a:t>н</a:t>
            </a:r>
            <a:r>
              <a:rPr b="0" lang="ru-UA" sz="3200" spc="-182" strike="noStrike">
                <a:solidFill>
                  <a:srgbClr val="000000"/>
                </a:solidFill>
                <a:latin typeface="Microsoft Sans Serif"/>
                <a:ea typeface="DejaVu Sans"/>
              </a:rPr>
              <a:t>ь</a:t>
            </a:r>
            <a:r>
              <a:rPr b="0" lang="ru-UA" sz="3200" spc="-151" strike="noStrike">
                <a:solidFill>
                  <a:srgbClr val="000000"/>
                </a:solidFill>
                <a:latin typeface="Microsoft Sans Serif"/>
                <a:ea typeface="DejaVu Sans"/>
              </a:rPr>
              <a:t>о</a:t>
            </a:r>
            <a:r>
              <a:rPr b="0" lang="ru-UA" sz="3200" spc="398" strike="noStrike">
                <a:solidFill>
                  <a:srgbClr val="000000"/>
                </a:solidFill>
                <a:latin typeface="Microsoft Sans Serif"/>
                <a:ea typeface="DejaVu Sans"/>
              </a:rPr>
              <a:t>ї  </a:t>
            </a:r>
            <a:r>
              <a:rPr b="0" lang="ru-UA" sz="3200" spc="-160" strike="noStrike">
                <a:solidFill>
                  <a:srgbClr val="000000"/>
                </a:solidFill>
                <a:latin typeface="Microsoft Sans Serif"/>
                <a:ea typeface="DejaVu Sans"/>
              </a:rPr>
              <a:t>праці</a:t>
            </a:r>
            <a:endParaRPr b="0" lang="en-US" sz="3200" spc="-1" strike="noStrike">
              <a:latin typeface="Arial"/>
            </a:endParaRPr>
          </a:p>
          <a:p>
            <a:pPr marL="118800" algn="ctr">
              <a:lnSpc>
                <a:spcPct val="116000"/>
              </a:lnSpc>
              <a:tabLst>
                <a:tab algn="l" pos="2572920"/>
                <a:tab algn="l" pos="4849560"/>
                <a:tab algn="l" pos="6559560"/>
              </a:tabLst>
            </a:pPr>
            <a:r>
              <a:rPr b="0" lang="ru-UA" sz="3200" spc="-415" strike="noStrike">
                <a:solidFill>
                  <a:srgbClr val="000000"/>
                </a:solidFill>
                <a:latin typeface="Microsoft Sans Serif"/>
                <a:ea typeface="DejaVu Sans"/>
              </a:rPr>
              <a:t>С</a:t>
            </a:r>
            <a:r>
              <a:rPr b="0" lang="ru-UA" sz="3200" spc="-126" strike="noStrike">
                <a:solidFill>
                  <a:srgbClr val="000000"/>
                </a:solidFill>
                <a:latin typeface="Microsoft Sans Serif"/>
                <a:ea typeface="DejaVu Sans"/>
              </a:rPr>
              <a:t>а</a:t>
            </a:r>
            <a:r>
              <a:rPr b="0" lang="ru-UA" sz="3200" spc="-486" strike="noStrike">
                <a:solidFill>
                  <a:srgbClr val="000000"/>
                </a:solidFill>
                <a:latin typeface="Microsoft Sans Serif"/>
                <a:ea typeface="DejaVu Sans"/>
              </a:rPr>
              <a:t>м</a:t>
            </a:r>
            <a:r>
              <a:rPr b="0" lang="ru-UA" sz="3200" spc="-151" strike="noStrike">
                <a:solidFill>
                  <a:srgbClr val="000000"/>
                </a:solidFill>
                <a:latin typeface="Microsoft Sans Serif"/>
                <a:ea typeface="DejaVu Sans"/>
              </a:rPr>
              <a:t>о</a:t>
            </a:r>
            <a:r>
              <a:rPr b="0" lang="ru-UA" sz="3200" spc="-145" strike="noStrike">
                <a:solidFill>
                  <a:srgbClr val="000000"/>
                </a:solidFill>
                <a:latin typeface="Microsoft Sans Serif"/>
                <a:ea typeface="DejaVu Sans"/>
              </a:rPr>
              <a:t>с</a:t>
            </a:r>
            <a:r>
              <a:rPr b="0" lang="ru-UA" sz="3200" spc="284" strike="noStrike">
                <a:solidFill>
                  <a:srgbClr val="000000"/>
                </a:solidFill>
                <a:latin typeface="Microsoft Sans Serif"/>
                <a:ea typeface="DejaVu Sans"/>
              </a:rPr>
              <a:t>т</a:t>
            </a:r>
            <a:r>
              <a:rPr b="0" lang="ru-UA" sz="320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і</a:t>
            </a:r>
            <a:r>
              <a:rPr b="0" lang="ru-UA" sz="3200" spc="-202" strike="noStrike">
                <a:solidFill>
                  <a:srgbClr val="000000"/>
                </a:solidFill>
                <a:latin typeface="Microsoft Sans Serif"/>
                <a:ea typeface="DejaVu Sans"/>
              </a:rPr>
              <a:t>й</a:t>
            </a:r>
            <a:r>
              <a:rPr b="0" lang="ru-UA" sz="3200" spc="-265" strike="noStrike">
                <a:solidFill>
                  <a:srgbClr val="000000"/>
                </a:solidFill>
                <a:latin typeface="Microsoft Sans Serif"/>
                <a:ea typeface="DejaVu Sans"/>
              </a:rPr>
              <a:t>н</a:t>
            </a:r>
            <a:r>
              <a:rPr b="0" lang="ru-UA" sz="3200" spc="-256" strike="noStrike">
                <a:solidFill>
                  <a:srgbClr val="000000"/>
                </a:solidFill>
                <a:latin typeface="Microsoft Sans Serif"/>
                <a:ea typeface="DejaVu Sans"/>
              </a:rPr>
              <a:t>о</a:t>
            </a:r>
            <a:r>
              <a:rPr b="0" lang="ru-UA" sz="3200" spc="-1" strike="noStrike">
                <a:solidFill>
                  <a:srgbClr val="000000"/>
                </a:solidFill>
                <a:latin typeface="Microsoft Sans Serif"/>
                <a:ea typeface="DejaVu Sans"/>
              </a:rPr>
              <a:t>	</a:t>
            </a:r>
            <a:r>
              <a:rPr b="0" lang="ru-UA" sz="3200" spc="211" strike="noStrike">
                <a:solidFill>
                  <a:srgbClr val="000000"/>
                </a:solidFill>
                <a:latin typeface="Microsoft Sans Serif"/>
                <a:ea typeface="DejaVu Sans"/>
              </a:rPr>
              <a:t>в</a:t>
            </a:r>
            <a:r>
              <a:rPr b="0" lang="ru-UA" sz="3200" spc="-290" strike="noStrike">
                <a:solidFill>
                  <a:srgbClr val="000000"/>
                </a:solidFill>
                <a:latin typeface="Microsoft Sans Serif"/>
                <a:ea typeface="DejaVu Sans"/>
              </a:rPr>
              <a:t>и</a:t>
            </a:r>
            <a:r>
              <a:rPr b="0" lang="ru-UA" sz="3200" spc="-120" strike="noStrike">
                <a:solidFill>
                  <a:srgbClr val="000000"/>
                </a:solidFill>
                <a:latin typeface="Microsoft Sans Serif"/>
                <a:ea typeface="DejaVu Sans"/>
              </a:rPr>
              <a:t>з</a:t>
            </a:r>
            <a:r>
              <a:rPr b="0" lang="ru-UA" sz="3200" spc="-265" strike="noStrike">
                <a:solidFill>
                  <a:srgbClr val="000000"/>
                </a:solidFill>
                <a:latin typeface="Microsoft Sans Serif"/>
                <a:ea typeface="DejaVu Sans"/>
              </a:rPr>
              <a:t>н</a:t>
            </a:r>
            <a:r>
              <a:rPr b="0" lang="ru-UA" sz="3200" spc="-126" strike="noStrike">
                <a:solidFill>
                  <a:srgbClr val="000000"/>
                </a:solidFill>
                <a:latin typeface="Microsoft Sans Serif"/>
                <a:ea typeface="DejaVu Sans"/>
              </a:rPr>
              <a:t>а</a:t>
            </a:r>
            <a:r>
              <a:rPr b="0" lang="ru-UA" sz="3200" spc="-191" strike="noStrike">
                <a:solidFill>
                  <a:srgbClr val="000000"/>
                </a:solidFill>
                <a:latin typeface="Microsoft Sans Serif"/>
                <a:ea typeface="DejaVu Sans"/>
              </a:rPr>
              <a:t>ч</a:t>
            </a:r>
            <a:r>
              <a:rPr b="0" lang="ru-UA" sz="3200" spc="-126" strike="noStrike">
                <a:solidFill>
                  <a:srgbClr val="000000"/>
                </a:solidFill>
                <a:latin typeface="Microsoft Sans Serif"/>
                <a:ea typeface="DejaVu Sans"/>
              </a:rPr>
              <a:t>а</a:t>
            </a:r>
            <a:r>
              <a:rPr b="0" lang="ru-UA" sz="3200" spc="284" strike="noStrike">
                <a:solidFill>
                  <a:srgbClr val="000000"/>
                </a:solidFill>
                <a:latin typeface="Microsoft Sans Serif"/>
                <a:ea typeface="DejaVu Sans"/>
              </a:rPr>
              <a:t>т</a:t>
            </a:r>
            <a:r>
              <a:rPr b="0" lang="ru-UA" sz="3200" spc="-395" strike="noStrike">
                <a:solidFill>
                  <a:srgbClr val="000000"/>
                </a:solidFill>
                <a:latin typeface="Microsoft Sans Serif"/>
                <a:ea typeface="DejaVu Sans"/>
              </a:rPr>
              <a:t>и</a:t>
            </a:r>
            <a:r>
              <a:rPr b="0" lang="ru-UA" sz="3200" spc="-1" strike="noStrike">
                <a:solidFill>
                  <a:srgbClr val="000000"/>
                </a:solidFill>
                <a:latin typeface="Microsoft Sans Serif"/>
                <a:ea typeface="DejaVu Sans"/>
              </a:rPr>
              <a:t>	</a:t>
            </a:r>
            <a:r>
              <a:rPr b="0" lang="ru-UA" sz="3200" spc="-92" strike="noStrike">
                <a:solidFill>
                  <a:srgbClr val="000000"/>
                </a:solidFill>
                <a:latin typeface="Microsoft Sans Serif"/>
                <a:ea typeface="DejaVu Sans"/>
              </a:rPr>
              <a:t>р</a:t>
            </a:r>
            <a:r>
              <a:rPr b="0" lang="ru-UA" sz="3200" spc="-151" strike="noStrike">
                <a:solidFill>
                  <a:srgbClr val="000000"/>
                </a:solidFill>
                <a:latin typeface="Microsoft Sans Serif"/>
                <a:ea typeface="DejaVu Sans"/>
              </a:rPr>
              <a:t>о</a:t>
            </a:r>
            <a:r>
              <a:rPr b="0" lang="ru-UA" sz="3200" spc="-120" strike="noStrike">
                <a:solidFill>
                  <a:srgbClr val="000000"/>
                </a:solidFill>
                <a:latin typeface="Microsoft Sans Serif"/>
                <a:ea typeface="DejaVu Sans"/>
              </a:rPr>
              <a:t>з</a:t>
            </a:r>
            <a:r>
              <a:rPr b="0" lang="ru-UA" sz="3200" spc="-486" strike="noStrike">
                <a:solidFill>
                  <a:srgbClr val="000000"/>
                </a:solidFill>
                <a:latin typeface="Microsoft Sans Serif"/>
                <a:ea typeface="DejaVu Sans"/>
              </a:rPr>
              <a:t>м</a:t>
            </a:r>
            <a:r>
              <a:rPr b="0" lang="ru-UA" sz="320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і</a:t>
            </a:r>
            <a:r>
              <a:rPr b="0" lang="ru-UA" sz="3200" spc="-92" strike="noStrike">
                <a:solidFill>
                  <a:srgbClr val="000000"/>
                </a:solidFill>
                <a:latin typeface="Microsoft Sans Serif"/>
                <a:ea typeface="DejaVu Sans"/>
              </a:rPr>
              <a:t>р</a:t>
            </a:r>
            <a:r>
              <a:rPr b="0" lang="ru-UA" sz="3200" spc="-395" strike="noStrike">
                <a:solidFill>
                  <a:srgbClr val="000000"/>
                </a:solidFill>
                <a:latin typeface="Microsoft Sans Serif"/>
                <a:ea typeface="DejaVu Sans"/>
              </a:rPr>
              <a:t>и</a:t>
            </a:r>
            <a:r>
              <a:rPr b="0" lang="ru-UA" sz="3200" spc="-1" strike="noStrike">
                <a:solidFill>
                  <a:srgbClr val="000000"/>
                </a:solidFill>
                <a:latin typeface="Microsoft Sans Serif"/>
                <a:ea typeface="DejaVu Sans"/>
              </a:rPr>
              <a:t>	</a:t>
            </a:r>
            <a:r>
              <a:rPr b="0" lang="ru-UA" sz="3200" spc="-151" strike="noStrike">
                <a:solidFill>
                  <a:srgbClr val="000000"/>
                </a:solidFill>
                <a:latin typeface="Microsoft Sans Serif"/>
                <a:ea typeface="DejaVu Sans"/>
              </a:rPr>
              <a:t>о</a:t>
            </a:r>
            <a:r>
              <a:rPr b="0" lang="ru-UA" sz="3200" spc="-256" strike="noStrike">
                <a:solidFill>
                  <a:srgbClr val="000000"/>
                </a:solidFill>
                <a:latin typeface="Microsoft Sans Serif"/>
                <a:ea typeface="DejaVu Sans"/>
              </a:rPr>
              <a:t>п</a:t>
            </a:r>
            <a:r>
              <a:rPr b="0" lang="ru-UA" sz="3200" spc="-60" strike="noStrike">
                <a:solidFill>
                  <a:srgbClr val="000000"/>
                </a:solidFill>
                <a:latin typeface="Microsoft Sans Serif"/>
                <a:ea typeface="DejaVu Sans"/>
              </a:rPr>
              <a:t>л</a:t>
            </a:r>
            <a:r>
              <a:rPr b="0" lang="ru-UA" sz="3200" spc="-126" strike="noStrike">
                <a:solidFill>
                  <a:srgbClr val="000000"/>
                </a:solidFill>
                <a:latin typeface="Microsoft Sans Serif"/>
                <a:ea typeface="DejaVu Sans"/>
              </a:rPr>
              <a:t>а</a:t>
            </a:r>
            <a:r>
              <a:rPr b="0" lang="ru-UA" sz="3200" spc="284" strike="noStrike">
                <a:solidFill>
                  <a:srgbClr val="000000"/>
                </a:solidFill>
                <a:latin typeface="Microsoft Sans Serif"/>
                <a:ea typeface="DejaVu Sans"/>
              </a:rPr>
              <a:t>т</a:t>
            </a:r>
            <a:r>
              <a:rPr b="0" lang="ru-UA" sz="3200" spc="-262" strike="noStrike">
                <a:solidFill>
                  <a:srgbClr val="000000"/>
                </a:solidFill>
                <a:latin typeface="Microsoft Sans Serif"/>
                <a:ea typeface="DejaVu Sans"/>
              </a:rPr>
              <a:t>и  </a:t>
            </a:r>
            <a:r>
              <a:rPr b="0" lang="ru-UA" sz="3200" spc="-160" strike="noStrike">
                <a:solidFill>
                  <a:srgbClr val="000000"/>
                </a:solidFill>
                <a:latin typeface="Microsoft Sans Serif"/>
                <a:ea typeface="DejaVu Sans"/>
              </a:rPr>
              <a:t>праці</a:t>
            </a:r>
            <a:endParaRPr b="0" lang="en-US" sz="3200" spc="-1" strike="noStrike">
              <a:latin typeface="Arial"/>
            </a:endParaRPr>
          </a:p>
          <a:p>
            <a:pPr marL="304200" algn="ctr">
              <a:lnSpc>
                <a:spcPct val="116000"/>
              </a:lnSpc>
              <a:tabLst>
                <a:tab algn="l" pos="1482840"/>
                <a:tab algn="l" pos="3039840"/>
                <a:tab algn="l" pos="3780000"/>
                <a:tab algn="l" pos="3997800"/>
                <a:tab algn="l" pos="6079320"/>
              </a:tabLst>
            </a:pPr>
            <a:r>
              <a:rPr b="0" lang="ru-UA" sz="3200" spc="-52" strike="noStrike">
                <a:solidFill>
                  <a:srgbClr val="000000"/>
                </a:solidFill>
                <a:latin typeface="Microsoft Sans Serif"/>
                <a:ea typeface="DejaVu Sans"/>
              </a:rPr>
              <a:t>Створювати</a:t>
            </a:r>
            <a:r>
              <a:rPr b="0" lang="ru-UA" sz="3200" spc="-52" strike="noStrike">
                <a:solidFill>
                  <a:srgbClr val="000000"/>
                </a:solidFill>
                <a:latin typeface="Microsoft Sans Serif"/>
                <a:ea typeface="DejaVu Sans"/>
              </a:rPr>
              <a:t>	</a:t>
            </a:r>
            <a:r>
              <a:rPr b="0" lang="ru-UA" sz="3200" spc="-46" strike="noStrike">
                <a:solidFill>
                  <a:srgbClr val="000000"/>
                </a:solidFill>
                <a:latin typeface="Microsoft Sans Serif"/>
                <a:ea typeface="DejaVu Sans"/>
              </a:rPr>
              <a:t>для</a:t>
            </a:r>
            <a:r>
              <a:rPr b="0" lang="ru-UA" sz="3200" spc="-46" strike="noStrike">
                <a:solidFill>
                  <a:srgbClr val="000000"/>
                </a:solidFill>
                <a:latin typeface="Microsoft Sans Serif"/>
                <a:ea typeface="DejaVu Sans"/>
              </a:rPr>
              <a:t>	</a:t>
            </a:r>
            <a:r>
              <a:rPr b="0" lang="ru-UA" sz="3200" spc="-145" strike="noStrike">
                <a:solidFill>
                  <a:srgbClr val="000000"/>
                </a:solidFill>
                <a:latin typeface="Microsoft Sans Serif"/>
                <a:ea typeface="DejaVu Sans"/>
              </a:rPr>
              <a:t>здійснення </a:t>
            </a:r>
            <a:r>
              <a:rPr b="0" lang="ru-UA" sz="3200" spc="-140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ru-UA" sz="3200" spc="-256" strike="noStrike">
                <a:solidFill>
                  <a:srgbClr val="000000"/>
                </a:solidFill>
                <a:latin typeface="Microsoft Sans Serif"/>
                <a:ea typeface="DejaVu Sans"/>
              </a:rPr>
              <a:t>п</a:t>
            </a:r>
            <a:r>
              <a:rPr b="0" lang="ru-UA" sz="320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і</a:t>
            </a:r>
            <a:r>
              <a:rPr b="0" lang="ru-UA" sz="3200" spc="126" strike="noStrike">
                <a:solidFill>
                  <a:srgbClr val="000000"/>
                </a:solidFill>
                <a:latin typeface="Microsoft Sans Serif"/>
                <a:ea typeface="DejaVu Sans"/>
              </a:rPr>
              <a:t>д</a:t>
            </a:r>
            <a:r>
              <a:rPr b="0" lang="ru-UA" sz="3200" spc="-256" strike="noStrike">
                <a:solidFill>
                  <a:srgbClr val="000000"/>
                </a:solidFill>
                <a:latin typeface="Microsoft Sans Serif"/>
                <a:ea typeface="DejaVu Sans"/>
              </a:rPr>
              <a:t>п</a:t>
            </a:r>
            <a:r>
              <a:rPr b="0" lang="ru-UA" sz="3200" spc="-92" strike="noStrike">
                <a:solidFill>
                  <a:srgbClr val="000000"/>
                </a:solidFill>
                <a:latin typeface="Microsoft Sans Serif"/>
                <a:ea typeface="DejaVu Sans"/>
              </a:rPr>
              <a:t>р</a:t>
            </a:r>
            <a:r>
              <a:rPr b="0" lang="ru-UA" sz="3200" spc="-290" strike="noStrike">
                <a:solidFill>
                  <a:srgbClr val="000000"/>
                </a:solidFill>
                <a:latin typeface="Microsoft Sans Serif"/>
                <a:ea typeface="DejaVu Sans"/>
              </a:rPr>
              <a:t>и</a:t>
            </a:r>
            <a:r>
              <a:rPr b="0" lang="ru-UA" sz="3200" spc="-35" strike="noStrike">
                <a:solidFill>
                  <a:srgbClr val="000000"/>
                </a:solidFill>
                <a:latin typeface="Microsoft Sans Serif"/>
                <a:ea typeface="DejaVu Sans"/>
              </a:rPr>
              <a:t>є</a:t>
            </a:r>
            <a:r>
              <a:rPr b="0" lang="ru-UA" sz="3200" spc="-486" strike="noStrike">
                <a:solidFill>
                  <a:srgbClr val="000000"/>
                </a:solidFill>
                <a:latin typeface="Microsoft Sans Serif"/>
                <a:ea typeface="DejaVu Sans"/>
              </a:rPr>
              <a:t>м</a:t>
            </a:r>
            <a:r>
              <a:rPr b="0" lang="ru-UA" sz="3200" spc="-265" strike="noStrike">
                <a:solidFill>
                  <a:srgbClr val="000000"/>
                </a:solidFill>
                <a:latin typeface="Microsoft Sans Serif"/>
                <a:ea typeface="DejaVu Sans"/>
              </a:rPr>
              <a:t>н</a:t>
            </a:r>
            <a:r>
              <a:rPr b="0" lang="ru-UA" sz="3200" spc="-290" strike="noStrike">
                <a:solidFill>
                  <a:srgbClr val="000000"/>
                </a:solidFill>
                <a:latin typeface="Microsoft Sans Serif"/>
                <a:ea typeface="DejaVu Sans"/>
              </a:rPr>
              <a:t>и</a:t>
            </a:r>
            <a:r>
              <a:rPr b="0" lang="ru-UA" sz="3200" spc="-216" strike="noStrike">
                <a:solidFill>
                  <a:srgbClr val="000000"/>
                </a:solidFill>
                <a:latin typeface="Microsoft Sans Serif"/>
                <a:ea typeface="DejaVu Sans"/>
              </a:rPr>
              <a:t>ц</a:t>
            </a:r>
            <a:r>
              <a:rPr b="0" lang="ru-UA" sz="3200" spc="-182" strike="noStrike">
                <a:solidFill>
                  <a:srgbClr val="000000"/>
                </a:solidFill>
                <a:latin typeface="Microsoft Sans Serif"/>
                <a:ea typeface="DejaVu Sans"/>
              </a:rPr>
              <a:t>ь</a:t>
            </a:r>
            <a:r>
              <a:rPr b="0" lang="ru-UA" sz="3200" spc="-145" strike="noStrike">
                <a:solidFill>
                  <a:srgbClr val="000000"/>
                </a:solidFill>
                <a:latin typeface="Microsoft Sans Serif"/>
                <a:ea typeface="DejaVu Sans"/>
              </a:rPr>
              <a:t>к</a:t>
            </a:r>
            <a:r>
              <a:rPr b="0" lang="ru-UA" sz="3200" spc="-151" strike="noStrike">
                <a:solidFill>
                  <a:srgbClr val="000000"/>
                </a:solidFill>
                <a:latin typeface="Microsoft Sans Serif"/>
                <a:ea typeface="DejaVu Sans"/>
              </a:rPr>
              <a:t>о</a:t>
            </a:r>
            <a:r>
              <a:rPr b="0" lang="ru-UA" sz="3200" spc="361" strike="noStrike">
                <a:solidFill>
                  <a:srgbClr val="000000"/>
                </a:solidFill>
                <a:latin typeface="Microsoft Sans Serif"/>
                <a:ea typeface="DejaVu Sans"/>
              </a:rPr>
              <a:t>ї</a:t>
            </a:r>
            <a:r>
              <a:rPr b="0" lang="ru-UA" sz="3200" spc="-1" strike="noStrike">
                <a:solidFill>
                  <a:srgbClr val="000000"/>
                </a:solidFill>
                <a:latin typeface="Microsoft Sans Serif"/>
                <a:ea typeface="DejaVu Sans"/>
              </a:rPr>
              <a:t>	</a:t>
            </a:r>
            <a:r>
              <a:rPr b="0" lang="ru-UA" sz="3200" spc="126" strike="noStrike">
                <a:solidFill>
                  <a:srgbClr val="000000"/>
                </a:solidFill>
                <a:latin typeface="Microsoft Sans Serif"/>
                <a:ea typeface="DejaVu Sans"/>
              </a:rPr>
              <a:t>д</a:t>
            </a:r>
            <a:r>
              <a:rPr b="0" lang="ru-UA" sz="320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і</a:t>
            </a:r>
            <a:r>
              <a:rPr b="0" lang="ru-UA" sz="3200" spc="-100" strike="noStrike">
                <a:solidFill>
                  <a:srgbClr val="000000"/>
                </a:solidFill>
                <a:latin typeface="Microsoft Sans Serif"/>
                <a:ea typeface="DejaVu Sans"/>
              </a:rPr>
              <a:t>я</a:t>
            </a:r>
            <a:r>
              <a:rPr b="0" lang="ru-UA" sz="3200" spc="-60" strike="noStrike">
                <a:solidFill>
                  <a:srgbClr val="000000"/>
                </a:solidFill>
                <a:latin typeface="Microsoft Sans Serif"/>
                <a:ea typeface="DejaVu Sans"/>
              </a:rPr>
              <a:t>л</a:t>
            </a:r>
            <a:r>
              <a:rPr b="0" lang="ru-UA" sz="3200" spc="-182" strike="noStrike">
                <a:solidFill>
                  <a:srgbClr val="000000"/>
                </a:solidFill>
                <a:latin typeface="Microsoft Sans Serif"/>
                <a:ea typeface="DejaVu Sans"/>
              </a:rPr>
              <a:t>ь</a:t>
            </a:r>
            <a:r>
              <a:rPr b="0" lang="ru-UA" sz="3200" spc="-265" strike="noStrike">
                <a:solidFill>
                  <a:srgbClr val="000000"/>
                </a:solidFill>
                <a:latin typeface="Microsoft Sans Serif"/>
                <a:ea typeface="DejaVu Sans"/>
              </a:rPr>
              <a:t>н</a:t>
            </a:r>
            <a:r>
              <a:rPr b="0" lang="ru-UA" sz="3200" spc="-151" strike="noStrike">
                <a:solidFill>
                  <a:srgbClr val="000000"/>
                </a:solidFill>
                <a:latin typeface="Microsoft Sans Serif"/>
                <a:ea typeface="DejaVu Sans"/>
              </a:rPr>
              <a:t>о</a:t>
            </a:r>
            <a:r>
              <a:rPr b="0" lang="ru-UA" sz="3200" spc="-145" strike="noStrike">
                <a:solidFill>
                  <a:srgbClr val="000000"/>
                </a:solidFill>
                <a:latin typeface="Microsoft Sans Serif"/>
                <a:ea typeface="DejaVu Sans"/>
              </a:rPr>
              <a:t>с</a:t>
            </a:r>
            <a:r>
              <a:rPr b="0" lang="ru-UA" sz="3200" spc="284" strike="noStrike">
                <a:solidFill>
                  <a:srgbClr val="000000"/>
                </a:solidFill>
                <a:latin typeface="Microsoft Sans Serif"/>
                <a:ea typeface="DejaVu Sans"/>
              </a:rPr>
              <a:t>т</a:t>
            </a:r>
            <a:r>
              <a:rPr b="0" lang="ru-UA" sz="3200" spc="-111" strike="noStrike">
                <a:solidFill>
                  <a:srgbClr val="000000"/>
                </a:solidFill>
                <a:latin typeface="Microsoft Sans Serif"/>
                <a:ea typeface="DejaVu Sans"/>
              </a:rPr>
              <a:t>і</a:t>
            </a:r>
            <a:r>
              <a:rPr b="0" lang="ru-UA" sz="3200" spc="-1" strike="noStrike">
                <a:solidFill>
                  <a:srgbClr val="000000"/>
                </a:solidFill>
                <a:latin typeface="Microsoft Sans Serif"/>
                <a:ea typeface="DejaVu Sans"/>
              </a:rPr>
              <a:t>	</a:t>
            </a:r>
            <a:r>
              <a:rPr b="0" lang="ru-UA" sz="3200" spc="-151" strike="noStrike">
                <a:solidFill>
                  <a:srgbClr val="000000"/>
                </a:solidFill>
                <a:latin typeface="Microsoft Sans Serif"/>
                <a:ea typeface="DejaVu Sans"/>
              </a:rPr>
              <a:t>б</a:t>
            </a:r>
            <a:r>
              <a:rPr b="0" lang="ru-UA" sz="3200" spc="126" strike="noStrike">
                <a:solidFill>
                  <a:srgbClr val="000000"/>
                </a:solidFill>
                <a:latin typeface="Microsoft Sans Serif"/>
                <a:ea typeface="DejaVu Sans"/>
              </a:rPr>
              <a:t>уд</a:t>
            </a:r>
            <a:r>
              <a:rPr b="0" lang="ru-UA" sz="3200" spc="-182" strike="noStrike">
                <a:solidFill>
                  <a:srgbClr val="000000"/>
                </a:solidFill>
                <a:latin typeface="Microsoft Sans Serif"/>
                <a:ea typeface="DejaVu Sans"/>
              </a:rPr>
              <a:t>ь</a:t>
            </a:r>
            <a:r>
              <a:rPr b="0" lang="ru-UA" sz="3200" spc="126" strike="noStrike">
                <a:solidFill>
                  <a:srgbClr val="000000"/>
                </a:solidFill>
                <a:latin typeface="Microsoft Sans Serif"/>
                <a:ea typeface="DejaVu Sans"/>
              </a:rPr>
              <a:t>-</a:t>
            </a:r>
            <a:r>
              <a:rPr b="0" lang="ru-UA" sz="3200" spc="-100" strike="noStrike">
                <a:solidFill>
                  <a:srgbClr val="000000"/>
                </a:solidFill>
                <a:latin typeface="Microsoft Sans Serif"/>
                <a:ea typeface="DejaVu Sans"/>
              </a:rPr>
              <a:t>я</a:t>
            </a:r>
            <a:r>
              <a:rPr b="0" lang="ru-UA" sz="3200" spc="-145" strike="noStrike">
                <a:solidFill>
                  <a:srgbClr val="000000"/>
                </a:solidFill>
                <a:latin typeface="Microsoft Sans Serif"/>
                <a:ea typeface="DejaVu Sans"/>
              </a:rPr>
              <a:t>к</a:t>
            </a:r>
            <a:r>
              <a:rPr b="0" lang="ru-UA" sz="3200" spc="-120" strike="noStrike">
                <a:solidFill>
                  <a:srgbClr val="000000"/>
                </a:solidFill>
                <a:latin typeface="Microsoft Sans Serif"/>
                <a:ea typeface="DejaVu Sans"/>
              </a:rPr>
              <a:t>і  </a:t>
            </a:r>
            <a:r>
              <a:rPr b="0" lang="ru-UA" sz="3200" spc="-86" strike="noStrike">
                <a:solidFill>
                  <a:srgbClr val="000000"/>
                </a:solidFill>
                <a:latin typeface="Microsoft Sans Serif"/>
                <a:ea typeface="DejaVu Sans"/>
              </a:rPr>
              <a:t>види</a:t>
            </a:r>
            <a:r>
              <a:rPr b="0" lang="ru-UA" sz="3200" spc="-86" strike="noStrike">
                <a:solidFill>
                  <a:srgbClr val="000000"/>
                </a:solidFill>
                <a:latin typeface="Microsoft Sans Serif"/>
                <a:ea typeface="DejaVu Sans"/>
              </a:rPr>
              <a:t>	</a:t>
            </a:r>
            <a:r>
              <a:rPr b="0" lang="ru-UA" sz="3200" spc="-126" strike="noStrike">
                <a:solidFill>
                  <a:srgbClr val="000000"/>
                </a:solidFill>
                <a:latin typeface="Microsoft Sans Serif"/>
                <a:ea typeface="DejaVu Sans"/>
              </a:rPr>
              <a:t>підприємництва</a:t>
            </a:r>
            <a:endParaRPr b="0" lang="en-US" sz="3200" spc="-1" strike="noStrike">
              <a:latin typeface="Arial"/>
            </a:endParaRPr>
          </a:p>
          <a:p>
            <a:pPr marL="12240" algn="ctr">
              <a:lnSpc>
                <a:spcPct val="116000"/>
              </a:lnSpc>
              <a:tabLst>
                <a:tab algn="l" pos="2466360"/>
                <a:tab algn="l" pos="2631600"/>
                <a:tab algn="l" pos="4299120"/>
                <a:tab algn="l" pos="6041880"/>
                <a:tab algn="l" pos="7007400"/>
                <a:tab algn="l" pos="7597080"/>
              </a:tabLst>
            </a:pPr>
            <a:r>
              <a:rPr b="0" lang="ru-UA" sz="3200" spc="-415" strike="noStrike">
                <a:solidFill>
                  <a:srgbClr val="000000"/>
                </a:solidFill>
                <a:latin typeface="Microsoft Sans Serif"/>
                <a:ea typeface="DejaVu Sans"/>
              </a:rPr>
              <a:t>С</a:t>
            </a:r>
            <a:r>
              <a:rPr b="0" lang="ru-UA" sz="3200" spc="-126" strike="noStrike">
                <a:solidFill>
                  <a:srgbClr val="000000"/>
                </a:solidFill>
                <a:latin typeface="Microsoft Sans Serif"/>
                <a:ea typeface="DejaVu Sans"/>
              </a:rPr>
              <a:t>а</a:t>
            </a:r>
            <a:r>
              <a:rPr b="0" lang="ru-UA" sz="3200" spc="-486" strike="noStrike">
                <a:solidFill>
                  <a:srgbClr val="000000"/>
                </a:solidFill>
                <a:latin typeface="Microsoft Sans Serif"/>
                <a:ea typeface="DejaVu Sans"/>
              </a:rPr>
              <a:t>м</a:t>
            </a:r>
            <a:r>
              <a:rPr b="0" lang="ru-UA" sz="3200" spc="-151" strike="noStrike">
                <a:solidFill>
                  <a:srgbClr val="000000"/>
                </a:solidFill>
                <a:latin typeface="Microsoft Sans Serif"/>
                <a:ea typeface="DejaVu Sans"/>
              </a:rPr>
              <a:t>о</a:t>
            </a:r>
            <a:r>
              <a:rPr b="0" lang="ru-UA" sz="3200" spc="-145" strike="noStrike">
                <a:solidFill>
                  <a:srgbClr val="000000"/>
                </a:solidFill>
                <a:latin typeface="Microsoft Sans Serif"/>
                <a:ea typeface="DejaVu Sans"/>
              </a:rPr>
              <a:t>с</a:t>
            </a:r>
            <a:r>
              <a:rPr b="0" lang="ru-UA" sz="3200" spc="284" strike="noStrike">
                <a:solidFill>
                  <a:srgbClr val="000000"/>
                </a:solidFill>
                <a:latin typeface="Microsoft Sans Serif"/>
                <a:ea typeface="DejaVu Sans"/>
              </a:rPr>
              <a:t>т</a:t>
            </a:r>
            <a:r>
              <a:rPr b="0" lang="ru-UA" sz="320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і</a:t>
            </a:r>
            <a:r>
              <a:rPr b="0" lang="ru-UA" sz="3200" spc="-202" strike="noStrike">
                <a:solidFill>
                  <a:srgbClr val="000000"/>
                </a:solidFill>
                <a:latin typeface="Microsoft Sans Serif"/>
                <a:ea typeface="DejaVu Sans"/>
              </a:rPr>
              <a:t>й</a:t>
            </a:r>
            <a:r>
              <a:rPr b="0" lang="ru-UA" sz="3200" spc="-265" strike="noStrike">
                <a:solidFill>
                  <a:srgbClr val="000000"/>
                </a:solidFill>
                <a:latin typeface="Microsoft Sans Serif"/>
                <a:ea typeface="DejaVu Sans"/>
              </a:rPr>
              <a:t>н</a:t>
            </a:r>
            <a:r>
              <a:rPr b="0" lang="ru-UA" sz="3200" spc="-256" strike="noStrike">
                <a:solidFill>
                  <a:srgbClr val="000000"/>
                </a:solidFill>
                <a:latin typeface="Microsoft Sans Serif"/>
                <a:ea typeface="DejaVu Sans"/>
              </a:rPr>
              <a:t>о</a:t>
            </a:r>
            <a:r>
              <a:rPr b="0" lang="ru-UA" sz="3200" spc="-1" strike="noStrike">
                <a:solidFill>
                  <a:srgbClr val="000000"/>
                </a:solidFill>
                <a:latin typeface="Microsoft Sans Serif"/>
                <a:ea typeface="DejaVu Sans"/>
              </a:rPr>
              <a:t>	</a:t>
            </a:r>
            <a:r>
              <a:rPr b="0" lang="ru-UA" sz="3200" spc="-151" strike="noStrike">
                <a:solidFill>
                  <a:srgbClr val="000000"/>
                </a:solidFill>
                <a:latin typeface="Microsoft Sans Serif"/>
                <a:ea typeface="DejaVu Sans"/>
              </a:rPr>
              <a:t>об</a:t>
            </a:r>
            <a:r>
              <a:rPr b="0" lang="ru-UA" sz="3200" spc="-290" strike="noStrike">
                <a:solidFill>
                  <a:srgbClr val="000000"/>
                </a:solidFill>
                <a:latin typeface="Microsoft Sans Serif"/>
                <a:ea typeface="DejaVu Sans"/>
              </a:rPr>
              <a:t>и</a:t>
            </a:r>
            <a:r>
              <a:rPr b="0" lang="ru-UA" sz="3200" spc="-92" strike="noStrike">
                <a:solidFill>
                  <a:srgbClr val="000000"/>
                </a:solidFill>
                <a:latin typeface="Microsoft Sans Serif"/>
                <a:ea typeface="DejaVu Sans"/>
              </a:rPr>
              <a:t>р</a:t>
            </a:r>
            <a:r>
              <a:rPr b="0" lang="ru-UA" sz="3200" spc="-126" strike="noStrike">
                <a:solidFill>
                  <a:srgbClr val="000000"/>
                </a:solidFill>
                <a:latin typeface="Microsoft Sans Serif"/>
                <a:ea typeface="DejaVu Sans"/>
              </a:rPr>
              <a:t>а</a:t>
            </a:r>
            <a:r>
              <a:rPr b="0" lang="ru-UA" sz="3200" spc="284" strike="noStrike">
                <a:solidFill>
                  <a:srgbClr val="000000"/>
                </a:solidFill>
                <a:latin typeface="Microsoft Sans Serif"/>
                <a:ea typeface="DejaVu Sans"/>
              </a:rPr>
              <a:t>т</a:t>
            </a:r>
            <a:r>
              <a:rPr b="0" lang="ru-UA" sz="3200" spc="-395" strike="noStrike">
                <a:solidFill>
                  <a:srgbClr val="000000"/>
                </a:solidFill>
                <a:latin typeface="Microsoft Sans Serif"/>
                <a:ea typeface="DejaVu Sans"/>
              </a:rPr>
              <a:t>и</a:t>
            </a:r>
            <a:r>
              <a:rPr b="0" lang="ru-UA" sz="3200" spc="-1" strike="noStrike">
                <a:solidFill>
                  <a:srgbClr val="000000"/>
                </a:solidFill>
                <a:latin typeface="Microsoft Sans Serif"/>
                <a:ea typeface="DejaVu Sans"/>
              </a:rPr>
              <a:t>	</a:t>
            </a:r>
            <a:r>
              <a:rPr b="0" lang="ru-UA" sz="3200" spc="-256" strike="noStrike">
                <a:solidFill>
                  <a:srgbClr val="000000"/>
                </a:solidFill>
                <a:latin typeface="Microsoft Sans Serif"/>
                <a:ea typeface="DejaVu Sans"/>
              </a:rPr>
              <a:t>п</a:t>
            </a:r>
            <a:r>
              <a:rPr b="0" lang="ru-UA" sz="3200" spc="-151" strike="noStrike">
                <a:solidFill>
                  <a:srgbClr val="000000"/>
                </a:solidFill>
                <a:latin typeface="Microsoft Sans Serif"/>
                <a:ea typeface="DejaVu Sans"/>
              </a:rPr>
              <a:t>о</a:t>
            </a:r>
            <a:r>
              <a:rPr b="0" lang="ru-UA" sz="3200" spc="-145" strike="noStrike">
                <a:solidFill>
                  <a:srgbClr val="000000"/>
                </a:solidFill>
                <a:latin typeface="Microsoft Sans Serif"/>
                <a:ea typeface="DejaVu Sans"/>
              </a:rPr>
              <a:t>с</a:t>
            </a:r>
            <a:r>
              <a:rPr b="0" lang="ru-UA" sz="3200" spc="284" strike="noStrike">
                <a:solidFill>
                  <a:srgbClr val="000000"/>
                </a:solidFill>
                <a:latin typeface="Microsoft Sans Serif"/>
                <a:ea typeface="DejaVu Sans"/>
              </a:rPr>
              <a:t>т</a:t>
            </a:r>
            <a:r>
              <a:rPr b="0" lang="ru-UA" sz="3200" spc="-126" strike="noStrike">
                <a:solidFill>
                  <a:srgbClr val="000000"/>
                </a:solidFill>
                <a:latin typeface="Microsoft Sans Serif"/>
                <a:ea typeface="DejaVu Sans"/>
              </a:rPr>
              <a:t>а</a:t>
            </a:r>
            <a:r>
              <a:rPr b="0" lang="ru-UA" sz="3200" spc="-191" strike="noStrike">
                <a:solidFill>
                  <a:srgbClr val="000000"/>
                </a:solidFill>
                <a:latin typeface="Microsoft Sans Serif"/>
                <a:ea typeface="DejaVu Sans"/>
              </a:rPr>
              <a:t>ч</a:t>
            </a:r>
            <a:r>
              <a:rPr b="0" lang="ru-UA" sz="3200" spc="-126" strike="noStrike">
                <a:solidFill>
                  <a:srgbClr val="000000"/>
                </a:solidFill>
                <a:latin typeface="Microsoft Sans Serif"/>
                <a:ea typeface="DejaVu Sans"/>
              </a:rPr>
              <a:t>а</a:t>
            </a:r>
            <a:r>
              <a:rPr b="0" lang="ru-UA" sz="3200" spc="-60" strike="noStrike">
                <a:solidFill>
                  <a:srgbClr val="000000"/>
                </a:solidFill>
                <a:latin typeface="Microsoft Sans Serif"/>
                <a:ea typeface="DejaVu Sans"/>
              </a:rPr>
              <a:t>л</a:t>
            </a:r>
            <a:r>
              <a:rPr b="0" lang="ru-UA" sz="3200" spc="-182" strike="noStrike">
                <a:solidFill>
                  <a:srgbClr val="000000"/>
                </a:solidFill>
                <a:latin typeface="Microsoft Sans Serif"/>
                <a:ea typeface="DejaVu Sans"/>
              </a:rPr>
              <a:t>ь</a:t>
            </a:r>
            <a:r>
              <a:rPr b="0" lang="ru-UA" sz="3200" spc="-265" strike="noStrike">
                <a:solidFill>
                  <a:srgbClr val="000000"/>
                </a:solidFill>
                <a:latin typeface="Microsoft Sans Serif"/>
                <a:ea typeface="DejaVu Sans"/>
              </a:rPr>
              <a:t>н</a:t>
            </a:r>
            <a:r>
              <a:rPr b="0" lang="ru-UA" sz="3200" spc="-290" strike="noStrike">
                <a:solidFill>
                  <a:srgbClr val="000000"/>
                </a:solidFill>
                <a:latin typeface="Microsoft Sans Serif"/>
                <a:ea typeface="DejaVu Sans"/>
              </a:rPr>
              <a:t>и</a:t>
            </a:r>
            <a:r>
              <a:rPr b="0" lang="ru-UA" sz="3200" spc="-145" strike="noStrike">
                <a:solidFill>
                  <a:srgbClr val="000000"/>
                </a:solidFill>
                <a:latin typeface="Microsoft Sans Serif"/>
                <a:ea typeface="DejaVu Sans"/>
              </a:rPr>
              <a:t>к</a:t>
            </a:r>
            <a:r>
              <a:rPr b="0" lang="ru-UA" sz="320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і</a:t>
            </a:r>
            <a:r>
              <a:rPr b="0" lang="ru-UA" sz="3200" spc="103" strike="noStrike">
                <a:solidFill>
                  <a:srgbClr val="000000"/>
                </a:solidFill>
                <a:latin typeface="Microsoft Sans Serif"/>
                <a:ea typeface="DejaVu Sans"/>
              </a:rPr>
              <a:t>в</a:t>
            </a:r>
            <a:r>
              <a:rPr b="0" lang="ru-UA" sz="3200" spc="-1" strike="noStrike">
                <a:solidFill>
                  <a:srgbClr val="000000"/>
                </a:solidFill>
                <a:latin typeface="Microsoft Sans Serif"/>
                <a:ea typeface="DejaVu Sans"/>
              </a:rPr>
              <a:t>	</a:t>
            </a:r>
            <a:r>
              <a:rPr b="0" lang="ru-UA" sz="3200" spc="284" strike="noStrike">
                <a:solidFill>
                  <a:srgbClr val="000000"/>
                </a:solidFill>
                <a:latin typeface="Microsoft Sans Serif"/>
                <a:ea typeface="DejaVu Sans"/>
              </a:rPr>
              <a:t>т</a:t>
            </a:r>
            <a:r>
              <a:rPr b="0" lang="ru-UA" sz="3200" spc="-151" strike="noStrike">
                <a:solidFill>
                  <a:srgbClr val="000000"/>
                </a:solidFill>
                <a:latin typeface="Microsoft Sans Serif"/>
                <a:ea typeface="DejaVu Sans"/>
              </a:rPr>
              <a:t>а  </a:t>
            </a:r>
            <a:r>
              <a:rPr b="0" lang="ru-UA" sz="3200" spc="-86" strike="noStrike">
                <a:solidFill>
                  <a:srgbClr val="000000"/>
                </a:solidFill>
                <a:latin typeface="Microsoft Sans Serif"/>
                <a:ea typeface="DejaVu Sans"/>
              </a:rPr>
              <a:t>споживачів,</a:t>
            </a:r>
            <a:r>
              <a:rPr b="0" lang="ru-UA" sz="3200" spc="-86" strike="noStrike">
                <a:solidFill>
                  <a:srgbClr val="000000"/>
                </a:solidFill>
                <a:latin typeface="Microsoft Sans Serif"/>
                <a:ea typeface="DejaVu Sans"/>
              </a:rPr>
              <a:t>	</a:t>
            </a:r>
            <a:r>
              <a:rPr b="0" lang="ru-UA" sz="3200" spc="-86" strike="noStrike">
                <a:solidFill>
                  <a:srgbClr val="000000"/>
                </a:solidFill>
                <a:latin typeface="Microsoft Sans Serif"/>
                <a:ea typeface="DejaVu Sans"/>
              </a:rPr>
              <a:t>	</a:t>
            </a:r>
            <a:r>
              <a:rPr b="0" lang="ru-UA" sz="3200" spc="-26" strike="noStrike">
                <a:solidFill>
                  <a:srgbClr val="000000"/>
                </a:solidFill>
                <a:latin typeface="Microsoft Sans Serif"/>
                <a:ea typeface="DejaVu Sans"/>
              </a:rPr>
              <a:t>встановлювати</a:t>
            </a:r>
            <a:r>
              <a:rPr b="0" lang="ru-UA" sz="3200" spc="-26" strike="noStrike">
                <a:solidFill>
                  <a:srgbClr val="000000"/>
                </a:solidFill>
                <a:latin typeface="Microsoft Sans Serif"/>
                <a:ea typeface="DejaVu Sans"/>
              </a:rPr>
              <a:t>	</a:t>
            </a:r>
            <a:r>
              <a:rPr b="0" lang="ru-UA" sz="3200" spc="-222" strike="noStrike">
                <a:solidFill>
                  <a:srgbClr val="000000"/>
                </a:solidFill>
                <a:latin typeface="Microsoft Sans Serif"/>
                <a:ea typeface="DejaVu Sans"/>
              </a:rPr>
              <a:t>ціни</a:t>
            </a:r>
            <a:r>
              <a:rPr b="0" lang="ru-UA" sz="3200" spc="-222" strike="noStrike">
                <a:solidFill>
                  <a:srgbClr val="000000"/>
                </a:solidFill>
                <a:latin typeface="Microsoft Sans Serif"/>
                <a:ea typeface="DejaVu Sans"/>
              </a:rPr>
              <a:t>	</a:t>
            </a:r>
            <a:r>
              <a:rPr b="0" lang="ru-UA" sz="3200" spc="24" strike="noStrike">
                <a:solidFill>
                  <a:srgbClr val="000000"/>
                </a:solidFill>
                <a:latin typeface="Microsoft Sans Serif"/>
                <a:ea typeface="DejaVu Sans"/>
              </a:rPr>
              <a:t>та </a:t>
            </a:r>
            <a:r>
              <a:rPr b="0" lang="ru-UA" sz="320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ru-UA" sz="3200" spc="-171" strike="noStrike">
                <a:solidFill>
                  <a:srgbClr val="000000"/>
                </a:solidFill>
                <a:latin typeface="Microsoft Sans Serif"/>
                <a:ea typeface="DejaVu Sans"/>
              </a:rPr>
              <a:t>тарифи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1100880" y="3467160"/>
            <a:ext cx="9923760" cy="637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noAutofit/>
          </a:bodyPr>
          <a:p>
            <a:pPr marL="873000" algn="ctr">
              <a:lnSpc>
                <a:spcPct val="116000"/>
              </a:lnSpc>
              <a:spcBef>
                <a:spcPts val="99"/>
              </a:spcBef>
              <a:tabLst>
                <a:tab algn="l" pos="2990880"/>
                <a:tab algn="l" pos="4664160"/>
                <a:tab algn="l" pos="7304400"/>
                <a:tab algn="l" pos="8946360"/>
              </a:tabLst>
            </a:pPr>
            <a:r>
              <a:rPr b="0" lang="ru-UA" sz="3600" spc="-335" strike="noStrike">
                <a:solidFill>
                  <a:srgbClr val="000000"/>
                </a:solidFill>
                <a:latin typeface="Microsoft Sans Serif"/>
                <a:ea typeface="DejaVu Sans"/>
              </a:rPr>
              <a:t>З</a:t>
            </a:r>
            <a:r>
              <a:rPr b="0" lang="ru-UA" sz="3600" spc="-140" strike="noStrike">
                <a:solidFill>
                  <a:srgbClr val="000000"/>
                </a:solidFill>
                <a:latin typeface="Microsoft Sans Serif"/>
                <a:ea typeface="DejaVu Sans"/>
              </a:rPr>
              <a:t>а</a:t>
            </a:r>
            <a:r>
              <a:rPr b="0" lang="ru-UA" sz="3600" spc="-177" strike="noStrike">
                <a:solidFill>
                  <a:srgbClr val="000000"/>
                </a:solidFill>
                <a:latin typeface="Microsoft Sans Serif"/>
                <a:ea typeface="DejaVu Sans"/>
              </a:rPr>
              <a:t>б</a:t>
            </a:r>
            <a:r>
              <a:rPr b="0" lang="ru-UA" sz="3600" spc="-126" strike="noStrike">
                <a:solidFill>
                  <a:srgbClr val="000000"/>
                </a:solidFill>
                <a:latin typeface="Microsoft Sans Serif"/>
                <a:ea typeface="DejaVu Sans"/>
              </a:rPr>
              <a:t>е</a:t>
            </a:r>
            <a:r>
              <a:rPr b="0" lang="ru-UA" sz="3600" spc="-137" strike="noStrike">
                <a:solidFill>
                  <a:srgbClr val="000000"/>
                </a:solidFill>
                <a:latin typeface="Microsoft Sans Serif"/>
                <a:ea typeface="DejaVu Sans"/>
              </a:rPr>
              <a:t>з</a:t>
            </a:r>
            <a:r>
              <a:rPr b="0" lang="ru-UA" sz="3600" spc="-296" strike="noStrike">
                <a:solidFill>
                  <a:srgbClr val="000000"/>
                </a:solidFill>
                <a:latin typeface="Microsoft Sans Serif"/>
                <a:ea typeface="DejaVu Sans"/>
              </a:rPr>
              <a:t>п</a:t>
            </a:r>
            <a:r>
              <a:rPr b="0" lang="ru-UA" sz="3600" spc="-126" strike="noStrike">
                <a:solidFill>
                  <a:srgbClr val="000000"/>
                </a:solidFill>
                <a:latin typeface="Microsoft Sans Serif"/>
                <a:ea typeface="DejaVu Sans"/>
              </a:rPr>
              <a:t>е</a:t>
            </a:r>
            <a:r>
              <a:rPr b="0" lang="ru-UA" sz="3600" spc="-216" strike="noStrike">
                <a:solidFill>
                  <a:srgbClr val="000000"/>
                </a:solidFill>
                <a:latin typeface="Microsoft Sans Serif"/>
                <a:ea typeface="DejaVu Sans"/>
              </a:rPr>
              <a:t>ч</a:t>
            </a:r>
            <a:r>
              <a:rPr b="0" lang="ru-UA" sz="3600" spc="148" strike="noStrike">
                <a:solidFill>
                  <a:srgbClr val="000000"/>
                </a:solidFill>
                <a:latin typeface="Microsoft Sans Serif"/>
                <a:ea typeface="DejaVu Sans"/>
              </a:rPr>
              <a:t>у</a:t>
            </a:r>
            <a:r>
              <a:rPr b="0" lang="ru-UA" sz="3600" spc="245" strike="noStrike">
                <a:solidFill>
                  <a:srgbClr val="000000"/>
                </a:solidFill>
                <a:latin typeface="Microsoft Sans Serif"/>
                <a:ea typeface="DejaVu Sans"/>
              </a:rPr>
              <a:t>в</a:t>
            </a:r>
            <a:r>
              <a:rPr b="0" lang="ru-UA" sz="3600" spc="-140" strike="noStrike">
                <a:solidFill>
                  <a:srgbClr val="000000"/>
                </a:solidFill>
                <a:latin typeface="Microsoft Sans Serif"/>
                <a:ea typeface="DejaVu Sans"/>
              </a:rPr>
              <a:t>а</a:t>
            </a:r>
            <a:r>
              <a:rPr b="0" lang="ru-UA" sz="3600" spc="335" strike="noStrike">
                <a:solidFill>
                  <a:srgbClr val="000000"/>
                </a:solidFill>
                <a:latin typeface="Microsoft Sans Serif"/>
                <a:ea typeface="DejaVu Sans"/>
              </a:rPr>
              <a:t>т</a:t>
            </a:r>
            <a:r>
              <a:rPr b="0" lang="ru-UA" sz="3600" spc="-457" strike="noStrike">
                <a:solidFill>
                  <a:srgbClr val="000000"/>
                </a:solidFill>
                <a:latin typeface="Microsoft Sans Serif"/>
                <a:ea typeface="DejaVu Sans"/>
              </a:rPr>
              <a:t>и</a:t>
            </a:r>
            <a:r>
              <a:rPr b="0" lang="ru-UA" sz="3600" spc="-1" strike="noStrike">
                <a:solidFill>
                  <a:srgbClr val="000000"/>
                </a:solidFill>
                <a:latin typeface="Microsoft Sans Serif"/>
                <a:ea typeface="DejaVu Sans"/>
              </a:rPr>
              <a:t>	</a:t>
            </a:r>
            <a:r>
              <a:rPr b="0" lang="ru-UA" sz="3600" spc="245" strike="noStrike">
                <a:solidFill>
                  <a:srgbClr val="000000"/>
                </a:solidFill>
                <a:latin typeface="Microsoft Sans Serif"/>
                <a:ea typeface="DejaVu Sans"/>
              </a:rPr>
              <a:t>в</a:t>
            </a:r>
            <a:r>
              <a:rPr b="0" lang="ru-UA" sz="360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і</a:t>
            </a:r>
            <a:r>
              <a:rPr b="0" lang="ru-UA" sz="3600" spc="145" strike="noStrike">
                <a:solidFill>
                  <a:srgbClr val="000000"/>
                </a:solidFill>
                <a:latin typeface="Microsoft Sans Serif"/>
                <a:ea typeface="DejaVu Sans"/>
              </a:rPr>
              <a:t>д</a:t>
            </a:r>
            <a:r>
              <a:rPr b="0" lang="ru-UA" sz="3600" spc="-296" strike="noStrike">
                <a:solidFill>
                  <a:srgbClr val="000000"/>
                </a:solidFill>
                <a:latin typeface="Microsoft Sans Serif"/>
                <a:ea typeface="DejaVu Sans"/>
              </a:rPr>
              <a:t>п</a:t>
            </a:r>
            <a:r>
              <a:rPr b="0" lang="ru-UA" sz="3600" spc="-177" strike="noStrike">
                <a:solidFill>
                  <a:srgbClr val="000000"/>
                </a:solidFill>
                <a:latin typeface="Microsoft Sans Serif"/>
                <a:ea typeface="DejaVu Sans"/>
              </a:rPr>
              <a:t>о</a:t>
            </a:r>
            <a:r>
              <a:rPr b="0" lang="ru-UA" sz="3600" spc="245" strike="noStrike">
                <a:solidFill>
                  <a:srgbClr val="000000"/>
                </a:solidFill>
                <a:latin typeface="Microsoft Sans Serif"/>
                <a:ea typeface="DejaVu Sans"/>
              </a:rPr>
              <a:t>в</a:t>
            </a:r>
            <a:r>
              <a:rPr b="0" lang="ru-UA" sz="360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і</a:t>
            </a:r>
            <a:r>
              <a:rPr b="0" lang="ru-UA" sz="3600" spc="145" strike="noStrike">
                <a:solidFill>
                  <a:srgbClr val="000000"/>
                </a:solidFill>
                <a:latin typeface="Microsoft Sans Serif"/>
                <a:ea typeface="DejaVu Sans"/>
              </a:rPr>
              <a:t>д</a:t>
            </a:r>
            <a:r>
              <a:rPr b="0" lang="ru-UA" sz="3600" spc="-307" strike="noStrike">
                <a:solidFill>
                  <a:srgbClr val="000000"/>
                </a:solidFill>
                <a:latin typeface="Microsoft Sans Serif"/>
                <a:ea typeface="DejaVu Sans"/>
              </a:rPr>
              <a:t>н</a:t>
            </a:r>
            <a:r>
              <a:rPr b="0" lang="ru-UA" sz="3600" spc="-126" strike="noStrike">
                <a:solidFill>
                  <a:srgbClr val="000000"/>
                </a:solidFill>
                <a:latin typeface="Microsoft Sans Serif"/>
                <a:ea typeface="DejaVu Sans"/>
              </a:rPr>
              <a:t>і</a:t>
            </a:r>
            <a:r>
              <a:rPr b="0" lang="ru-UA" sz="3600" spc="-1" strike="noStrike">
                <a:solidFill>
                  <a:srgbClr val="000000"/>
                </a:solidFill>
                <a:latin typeface="Microsoft Sans Serif"/>
                <a:ea typeface="DejaVu Sans"/>
              </a:rPr>
              <a:t>	</a:t>
            </a:r>
            <a:r>
              <a:rPr b="0" lang="ru-UA" sz="3600" spc="148" strike="noStrike">
                <a:solidFill>
                  <a:srgbClr val="000000"/>
                </a:solidFill>
                <a:latin typeface="Microsoft Sans Serif"/>
                <a:ea typeface="DejaVu Sans"/>
              </a:rPr>
              <a:t>у</a:t>
            </a:r>
            <a:r>
              <a:rPr b="0" lang="ru-UA" sz="3600" spc="-557" strike="noStrike">
                <a:solidFill>
                  <a:srgbClr val="000000"/>
                </a:solidFill>
                <a:latin typeface="Microsoft Sans Serif"/>
                <a:ea typeface="DejaVu Sans"/>
              </a:rPr>
              <a:t>м</a:t>
            </a:r>
            <a:r>
              <a:rPr b="0" lang="ru-UA" sz="3600" spc="-177" strike="noStrike">
                <a:solidFill>
                  <a:srgbClr val="000000"/>
                </a:solidFill>
                <a:latin typeface="Microsoft Sans Serif"/>
                <a:ea typeface="DejaVu Sans"/>
              </a:rPr>
              <a:t>о</a:t>
            </a:r>
            <a:r>
              <a:rPr b="0" lang="ru-UA" sz="3600" spc="245" strike="noStrike">
                <a:solidFill>
                  <a:srgbClr val="000000"/>
                </a:solidFill>
                <a:latin typeface="Microsoft Sans Serif"/>
                <a:ea typeface="DejaVu Sans"/>
              </a:rPr>
              <a:t>в</a:t>
            </a:r>
            <a:r>
              <a:rPr b="0" lang="ru-UA" sz="3600" spc="-457" strike="noStrike">
                <a:solidFill>
                  <a:srgbClr val="000000"/>
                </a:solidFill>
                <a:latin typeface="Microsoft Sans Serif"/>
                <a:ea typeface="DejaVu Sans"/>
              </a:rPr>
              <a:t>и</a:t>
            </a:r>
            <a:r>
              <a:rPr b="0" lang="ru-UA" sz="3600" spc="-1" strike="noStrike">
                <a:solidFill>
                  <a:srgbClr val="000000"/>
                </a:solidFill>
                <a:latin typeface="Microsoft Sans Serif"/>
                <a:ea typeface="DejaVu Sans"/>
              </a:rPr>
              <a:t>	</a:t>
            </a:r>
            <a:r>
              <a:rPr b="0" lang="ru-UA" sz="3600" spc="-140" strike="noStrike">
                <a:solidFill>
                  <a:srgbClr val="000000"/>
                </a:solidFill>
                <a:latin typeface="Microsoft Sans Serif"/>
                <a:ea typeface="DejaVu Sans"/>
              </a:rPr>
              <a:t>і  </a:t>
            </a:r>
            <a:r>
              <a:rPr b="0" lang="ru-UA" sz="3600" spc="-120" strike="noStrike">
                <a:solidFill>
                  <a:srgbClr val="000000"/>
                </a:solidFill>
                <a:latin typeface="Microsoft Sans Serif"/>
                <a:ea typeface="DejaVu Sans"/>
              </a:rPr>
              <a:t>охорону</a:t>
            </a:r>
            <a:r>
              <a:rPr b="0" lang="ru-UA" sz="3600" spc="-120" strike="noStrike">
                <a:solidFill>
                  <a:srgbClr val="000000"/>
                </a:solidFill>
                <a:latin typeface="Microsoft Sans Serif"/>
                <a:ea typeface="DejaVu Sans"/>
              </a:rPr>
              <a:t>	</a:t>
            </a:r>
            <a:r>
              <a:rPr b="0" lang="ru-UA" sz="3600" spc="-182" strike="noStrike">
                <a:solidFill>
                  <a:srgbClr val="000000"/>
                </a:solidFill>
                <a:latin typeface="Microsoft Sans Serif"/>
                <a:ea typeface="DejaVu Sans"/>
              </a:rPr>
              <a:t>праці</a:t>
            </a:r>
            <a:endParaRPr b="0" lang="en-US" sz="3600" spc="-1" strike="noStrike">
              <a:latin typeface="Arial"/>
            </a:endParaRPr>
          </a:p>
          <a:p>
            <a:pPr marL="795600" algn="ctr">
              <a:lnSpc>
                <a:spcPct val="116000"/>
              </a:lnSpc>
              <a:tabLst>
                <a:tab algn="l" pos="4685760"/>
                <a:tab algn="l" pos="6969240"/>
              </a:tabLst>
            </a:pPr>
            <a:r>
              <a:rPr b="0" lang="ru-UA" sz="3600" spc="-466" strike="noStrike">
                <a:solidFill>
                  <a:srgbClr val="000000"/>
                </a:solidFill>
                <a:latin typeface="Microsoft Sans Serif"/>
                <a:ea typeface="DejaVu Sans"/>
              </a:rPr>
              <a:t>Д</a:t>
            </a:r>
            <a:r>
              <a:rPr b="0" lang="ru-UA" sz="3600" spc="-177" strike="noStrike">
                <a:solidFill>
                  <a:srgbClr val="000000"/>
                </a:solidFill>
                <a:latin typeface="Microsoft Sans Serif"/>
                <a:ea typeface="DejaVu Sans"/>
              </a:rPr>
              <a:t>о</a:t>
            </a:r>
            <a:r>
              <a:rPr b="0" lang="ru-UA" sz="3600" spc="335" strike="noStrike">
                <a:solidFill>
                  <a:srgbClr val="000000"/>
                </a:solidFill>
                <a:latin typeface="Microsoft Sans Serif"/>
                <a:ea typeface="DejaVu Sans"/>
              </a:rPr>
              <a:t>т</a:t>
            </a:r>
            <a:r>
              <a:rPr b="0" lang="ru-UA" sz="3600" spc="-100" strike="noStrike">
                <a:solidFill>
                  <a:srgbClr val="000000"/>
                </a:solidFill>
                <a:latin typeface="Microsoft Sans Serif"/>
                <a:ea typeface="DejaVu Sans"/>
              </a:rPr>
              <a:t>р</a:t>
            </a:r>
            <a:r>
              <a:rPr b="0" lang="ru-UA" sz="3600" spc="-335" strike="noStrike">
                <a:solidFill>
                  <a:srgbClr val="000000"/>
                </a:solidFill>
                <a:latin typeface="Microsoft Sans Serif"/>
                <a:ea typeface="DejaVu Sans"/>
              </a:rPr>
              <a:t>и</a:t>
            </a:r>
            <a:r>
              <a:rPr b="0" lang="ru-UA" sz="3600" spc="-557" strike="noStrike">
                <a:solidFill>
                  <a:srgbClr val="000000"/>
                </a:solidFill>
                <a:latin typeface="Microsoft Sans Serif"/>
                <a:ea typeface="DejaVu Sans"/>
              </a:rPr>
              <a:t>м</a:t>
            </a:r>
            <a:r>
              <a:rPr b="0" lang="ru-UA" sz="3600" spc="148" strike="noStrike">
                <a:solidFill>
                  <a:srgbClr val="000000"/>
                </a:solidFill>
                <a:latin typeface="Microsoft Sans Serif"/>
                <a:ea typeface="DejaVu Sans"/>
              </a:rPr>
              <a:t>у</a:t>
            </a:r>
            <a:r>
              <a:rPr b="0" lang="ru-UA" sz="3600" spc="245" strike="noStrike">
                <a:solidFill>
                  <a:srgbClr val="000000"/>
                </a:solidFill>
                <a:latin typeface="Microsoft Sans Serif"/>
                <a:ea typeface="DejaVu Sans"/>
              </a:rPr>
              <a:t>в</a:t>
            </a:r>
            <a:r>
              <a:rPr b="0" lang="ru-UA" sz="3600" spc="-140" strike="noStrike">
                <a:solidFill>
                  <a:srgbClr val="000000"/>
                </a:solidFill>
                <a:latin typeface="Microsoft Sans Serif"/>
                <a:ea typeface="DejaVu Sans"/>
              </a:rPr>
              <a:t>а</a:t>
            </a:r>
            <a:r>
              <a:rPr b="0" lang="ru-UA" sz="3600" spc="335" strike="noStrike">
                <a:solidFill>
                  <a:srgbClr val="000000"/>
                </a:solidFill>
                <a:latin typeface="Microsoft Sans Serif"/>
                <a:ea typeface="DejaVu Sans"/>
              </a:rPr>
              <a:t>т</a:t>
            </a:r>
            <a:r>
              <a:rPr b="0" lang="ru-UA" sz="3600" spc="-335" strike="noStrike">
                <a:solidFill>
                  <a:srgbClr val="000000"/>
                </a:solidFill>
                <a:latin typeface="Microsoft Sans Serif"/>
                <a:ea typeface="DejaVu Sans"/>
              </a:rPr>
              <a:t>и</a:t>
            </a:r>
            <a:r>
              <a:rPr b="0" lang="ru-UA" sz="3600" spc="-165" strike="noStrike">
                <a:solidFill>
                  <a:srgbClr val="000000"/>
                </a:solidFill>
                <a:latin typeface="Microsoft Sans Serif"/>
                <a:ea typeface="DejaVu Sans"/>
              </a:rPr>
              <a:t>с</a:t>
            </a:r>
            <a:r>
              <a:rPr b="0" lang="ru-UA" sz="3600" spc="-236" strike="noStrike">
                <a:solidFill>
                  <a:srgbClr val="000000"/>
                </a:solidFill>
                <a:latin typeface="Microsoft Sans Serif"/>
                <a:ea typeface="DejaVu Sans"/>
              </a:rPr>
              <a:t>я</a:t>
            </a:r>
            <a:r>
              <a:rPr b="0" lang="ru-UA" sz="3600" spc="-1" strike="noStrike">
                <a:solidFill>
                  <a:srgbClr val="000000"/>
                </a:solidFill>
                <a:latin typeface="Microsoft Sans Serif"/>
                <a:ea typeface="DejaVu Sans"/>
              </a:rPr>
              <a:t>	</a:t>
            </a:r>
            <a:r>
              <a:rPr b="0" lang="ru-UA" sz="3600" spc="-137" strike="noStrike">
                <a:solidFill>
                  <a:srgbClr val="000000"/>
                </a:solidFill>
                <a:latin typeface="Microsoft Sans Serif"/>
                <a:ea typeface="DejaVu Sans"/>
              </a:rPr>
              <a:t>з</a:t>
            </a:r>
            <a:r>
              <a:rPr b="0" lang="ru-UA" sz="3600" spc="-140" strike="noStrike">
                <a:solidFill>
                  <a:srgbClr val="000000"/>
                </a:solidFill>
                <a:latin typeface="Microsoft Sans Serif"/>
                <a:ea typeface="DejaVu Sans"/>
              </a:rPr>
              <a:t>а</a:t>
            </a:r>
            <a:r>
              <a:rPr b="0" lang="ru-UA" sz="3600" spc="-165" strike="noStrike">
                <a:solidFill>
                  <a:srgbClr val="000000"/>
                </a:solidFill>
                <a:latin typeface="Microsoft Sans Serif"/>
                <a:ea typeface="DejaVu Sans"/>
              </a:rPr>
              <a:t>к</a:t>
            </a:r>
            <a:r>
              <a:rPr b="0" lang="ru-UA" sz="3600" spc="-177" strike="noStrike">
                <a:solidFill>
                  <a:srgbClr val="000000"/>
                </a:solidFill>
                <a:latin typeface="Microsoft Sans Serif"/>
                <a:ea typeface="DejaVu Sans"/>
              </a:rPr>
              <a:t>о</a:t>
            </a:r>
            <a:r>
              <a:rPr b="0" lang="ru-UA" sz="3600" spc="-307" strike="noStrike">
                <a:solidFill>
                  <a:srgbClr val="000000"/>
                </a:solidFill>
                <a:latin typeface="Microsoft Sans Serif"/>
                <a:ea typeface="DejaVu Sans"/>
              </a:rPr>
              <a:t>нн</a:t>
            </a:r>
            <a:r>
              <a:rPr b="0" lang="ru-UA" sz="3600" spc="-335" strike="noStrike">
                <a:solidFill>
                  <a:srgbClr val="000000"/>
                </a:solidFill>
                <a:latin typeface="Microsoft Sans Serif"/>
                <a:ea typeface="DejaVu Sans"/>
              </a:rPr>
              <a:t>и</a:t>
            </a:r>
            <a:r>
              <a:rPr b="0" lang="ru-UA" sz="3600" spc="-92" strike="noStrike">
                <a:solidFill>
                  <a:srgbClr val="000000"/>
                </a:solidFill>
                <a:latin typeface="Microsoft Sans Serif"/>
                <a:ea typeface="DejaVu Sans"/>
              </a:rPr>
              <a:t>х</a:t>
            </a:r>
            <a:r>
              <a:rPr b="0" lang="ru-UA" sz="3600" spc="-1" strike="noStrike">
                <a:solidFill>
                  <a:srgbClr val="000000"/>
                </a:solidFill>
                <a:latin typeface="Microsoft Sans Serif"/>
                <a:ea typeface="DejaVu Sans"/>
              </a:rPr>
              <a:t>	</a:t>
            </a:r>
            <a:r>
              <a:rPr b="0" lang="ru-UA" sz="360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і</a:t>
            </a:r>
            <a:r>
              <a:rPr b="0" lang="ru-UA" sz="3600" spc="-307" strike="noStrike">
                <a:solidFill>
                  <a:srgbClr val="000000"/>
                </a:solidFill>
                <a:latin typeface="Microsoft Sans Serif"/>
                <a:ea typeface="DejaVu Sans"/>
              </a:rPr>
              <a:t>н</a:t>
            </a:r>
            <a:r>
              <a:rPr b="0" lang="ru-UA" sz="3600" spc="335" strike="noStrike">
                <a:solidFill>
                  <a:srgbClr val="000000"/>
                </a:solidFill>
                <a:latin typeface="Microsoft Sans Serif"/>
                <a:ea typeface="DejaVu Sans"/>
              </a:rPr>
              <a:t>т</a:t>
            </a:r>
            <a:r>
              <a:rPr b="0" lang="ru-UA" sz="3600" spc="-126" strike="noStrike">
                <a:solidFill>
                  <a:srgbClr val="000000"/>
                </a:solidFill>
                <a:latin typeface="Microsoft Sans Serif"/>
                <a:ea typeface="DejaVu Sans"/>
              </a:rPr>
              <a:t>е</a:t>
            </a:r>
            <a:r>
              <a:rPr b="0" lang="ru-UA" sz="3600" spc="-100" strike="noStrike">
                <a:solidFill>
                  <a:srgbClr val="000000"/>
                </a:solidFill>
                <a:latin typeface="Microsoft Sans Serif"/>
                <a:ea typeface="DejaVu Sans"/>
              </a:rPr>
              <a:t>р</a:t>
            </a:r>
            <a:r>
              <a:rPr b="0" lang="ru-UA" sz="3600" spc="-126" strike="noStrike">
                <a:solidFill>
                  <a:srgbClr val="000000"/>
                </a:solidFill>
                <a:latin typeface="Microsoft Sans Serif"/>
                <a:ea typeface="DejaVu Sans"/>
              </a:rPr>
              <a:t>е</a:t>
            </a:r>
            <a:r>
              <a:rPr b="0" lang="ru-UA" sz="3600" spc="-165" strike="noStrike">
                <a:solidFill>
                  <a:srgbClr val="000000"/>
                </a:solidFill>
                <a:latin typeface="Microsoft Sans Serif"/>
                <a:ea typeface="DejaVu Sans"/>
              </a:rPr>
              <a:t>с</a:t>
            </a:r>
            <a:r>
              <a:rPr b="0" lang="ru-UA" sz="360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і</a:t>
            </a:r>
            <a:r>
              <a:rPr b="0" lang="ru-UA" sz="3600" spc="80" strike="noStrike">
                <a:solidFill>
                  <a:srgbClr val="000000"/>
                </a:solidFill>
                <a:latin typeface="Microsoft Sans Serif"/>
                <a:ea typeface="DejaVu Sans"/>
              </a:rPr>
              <a:t>в  </a:t>
            </a:r>
            <a:r>
              <a:rPr b="0" lang="ru-UA" sz="3600" spc="-86" strike="noStrike">
                <a:solidFill>
                  <a:srgbClr val="000000"/>
                </a:solidFill>
                <a:latin typeface="Microsoft Sans Serif"/>
                <a:ea typeface="DejaVu Sans"/>
              </a:rPr>
              <a:t>споживачів</a:t>
            </a:r>
            <a:endParaRPr b="0" lang="en-US" sz="3600" spc="-1" strike="noStrike">
              <a:latin typeface="Arial"/>
            </a:endParaRPr>
          </a:p>
          <a:p>
            <a:pPr marL="12600" algn="ctr">
              <a:lnSpc>
                <a:spcPct val="116000"/>
              </a:lnSpc>
              <a:tabLst>
                <a:tab algn="l" pos="2236320"/>
                <a:tab algn="l" pos="2518920"/>
                <a:tab algn="l" pos="2972520"/>
                <a:tab algn="l" pos="3093120"/>
                <a:tab algn="l" pos="3203640"/>
                <a:tab algn="l" pos="3410640"/>
                <a:tab algn="l" pos="4258800"/>
                <a:tab algn="l" pos="4617000"/>
                <a:tab algn="l" pos="5085000"/>
                <a:tab algn="l" pos="5235480"/>
                <a:tab algn="l" pos="5489640"/>
                <a:tab algn="l" pos="5979240"/>
                <a:tab algn="l" pos="6504480"/>
                <a:tab algn="l" pos="7082280"/>
                <a:tab algn="l" pos="7507080"/>
                <a:tab algn="l" pos="7633800"/>
                <a:tab algn="l" pos="8250480"/>
              </a:tabLst>
            </a:pPr>
            <a:r>
              <a:rPr b="0" lang="ru-UA" sz="3600" spc="-114" strike="noStrike">
                <a:solidFill>
                  <a:srgbClr val="000000"/>
                </a:solidFill>
                <a:latin typeface="Microsoft Sans Serif"/>
                <a:ea typeface="DejaVu Sans"/>
              </a:rPr>
              <a:t>Отримувати</a:t>
            </a:r>
            <a:r>
              <a:rPr b="0" lang="ru-UA" sz="3600" spc="-114" strike="noStrike">
                <a:solidFill>
                  <a:srgbClr val="000000"/>
                </a:solidFill>
                <a:latin typeface="Microsoft Sans Serif"/>
                <a:ea typeface="DejaVu Sans"/>
              </a:rPr>
              <a:t>	</a:t>
            </a:r>
            <a:r>
              <a:rPr b="0" lang="ru-UA" sz="3600" spc="-114" strike="noStrike">
                <a:solidFill>
                  <a:srgbClr val="000000"/>
                </a:solidFill>
                <a:latin typeface="Microsoft Sans Serif"/>
                <a:ea typeface="DejaVu Sans"/>
              </a:rPr>
              <a:t>	</a:t>
            </a:r>
            <a:r>
              <a:rPr b="0" lang="ru-UA" sz="3600" spc="-177" strike="noStrike">
                <a:solidFill>
                  <a:srgbClr val="000000"/>
                </a:solidFill>
                <a:latin typeface="Microsoft Sans Serif"/>
                <a:ea typeface="DejaVu Sans"/>
              </a:rPr>
              <a:t>ліцензію</a:t>
            </a:r>
            <a:r>
              <a:rPr b="0" lang="ru-UA" sz="3600" spc="-177" strike="noStrike">
                <a:solidFill>
                  <a:srgbClr val="000000"/>
                </a:solidFill>
                <a:latin typeface="Microsoft Sans Serif"/>
                <a:ea typeface="DejaVu Sans"/>
              </a:rPr>
              <a:t>	</a:t>
            </a:r>
            <a:r>
              <a:rPr b="0" lang="ru-UA" sz="3600" spc="-177" strike="noStrike">
                <a:solidFill>
                  <a:srgbClr val="000000"/>
                </a:solidFill>
                <a:latin typeface="Microsoft Sans Serif"/>
                <a:ea typeface="DejaVu Sans"/>
              </a:rPr>
              <a:t>	</a:t>
            </a:r>
            <a:r>
              <a:rPr b="0" lang="ru-UA" sz="3600" spc="-287" strike="noStrike">
                <a:solidFill>
                  <a:srgbClr val="000000"/>
                </a:solidFill>
                <a:latin typeface="Microsoft Sans Serif"/>
                <a:ea typeface="DejaVu Sans"/>
              </a:rPr>
              <a:t>на</a:t>
            </a:r>
            <a:r>
              <a:rPr b="0" lang="ru-UA" sz="3600" spc="-287" strike="noStrike">
                <a:solidFill>
                  <a:srgbClr val="000000"/>
                </a:solidFill>
                <a:latin typeface="Microsoft Sans Serif"/>
                <a:ea typeface="DejaVu Sans"/>
              </a:rPr>
              <a:t>	</a:t>
            </a:r>
            <a:r>
              <a:rPr b="0" lang="ru-UA" sz="3600" spc="-72" strike="noStrike">
                <a:solidFill>
                  <a:srgbClr val="000000"/>
                </a:solidFill>
                <a:latin typeface="Microsoft Sans Serif"/>
                <a:ea typeface="DejaVu Sans"/>
              </a:rPr>
              <a:t>діяльність </a:t>
            </a:r>
            <a:r>
              <a:rPr b="0" lang="ru-UA" sz="3600" spc="-66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ru-UA" sz="3600" spc="-60" strike="noStrike">
                <a:solidFill>
                  <a:srgbClr val="000000"/>
                </a:solidFill>
                <a:latin typeface="Microsoft Sans Serif"/>
                <a:ea typeface="DejaVu Sans"/>
              </a:rPr>
              <a:t>Укладати</a:t>
            </a:r>
            <a:r>
              <a:rPr b="0" lang="ru-UA" sz="3600" spc="-60" strike="noStrike">
                <a:solidFill>
                  <a:srgbClr val="000000"/>
                </a:solidFill>
                <a:latin typeface="Microsoft Sans Serif"/>
                <a:ea typeface="DejaVu Sans"/>
              </a:rPr>
              <a:t>	</a:t>
            </a:r>
            <a:r>
              <a:rPr b="0" lang="ru-UA" sz="3600" spc="63" strike="noStrike">
                <a:solidFill>
                  <a:srgbClr val="000000"/>
                </a:solidFill>
                <a:latin typeface="Microsoft Sans Serif"/>
                <a:ea typeface="DejaVu Sans"/>
              </a:rPr>
              <a:t>трудові</a:t>
            </a:r>
            <a:r>
              <a:rPr b="0" lang="ru-UA" sz="3600" spc="63" strike="noStrike">
                <a:solidFill>
                  <a:srgbClr val="000000"/>
                </a:solidFill>
                <a:latin typeface="Microsoft Sans Serif"/>
                <a:ea typeface="DejaVu Sans"/>
              </a:rPr>
              <a:t>	</a:t>
            </a:r>
            <a:r>
              <a:rPr b="0" lang="ru-UA" sz="3600" spc="-26" strike="noStrike">
                <a:solidFill>
                  <a:srgbClr val="000000"/>
                </a:solidFill>
                <a:latin typeface="Microsoft Sans Serif"/>
                <a:ea typeface="DejaVu Sans"/>
              </a:rPr>
              <a:t>договора</a:t>
            </a:r>
            <a:r>
              <a:rPr b="0" lang="ru-UA" sz="3600" spc="-26" strike="noStrike">
                <a:solidFill>
                  <a:srgbClr val="000000"/>
                </a:solidFill>
                <a:latin typeface="Microsoft Sans Serif"/>
                <a:ea typeface="DejaVu Sans"/>
              </a:rPr>
              <a:t>	</a:t>
            </a:r>
            <a:r>
              <a:rPr b="0" lang="ru-UA" sz="3600" spc="-256" strike="noStrike">
                <a:solidFill>
                  <a:srgbClr val="000000"/>
                </a:solidFill>
                <a:latin typeface="Microsoft Sans Serif"/>
                <a:ea typeface="DejaVu Sans"/>
              </a:rPr>
              <a:t>з </a:t>
            </a:r>
            <a:r>
              <a:rPr b="0" lang="ru-UA" sz="3600" spc="-250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ru-UA" sz="3600" spc="259" strike="noStrike">
                <a:solidFill>
                  <a:srgbClr val="000000"/>
                </a:solidFill>
                <a:latin typeface="Microsoft Sans Serif"/>
                <a:ea typeface="DejaVu Sans"/>
              </a:rPr>
              <a:t>г</a:t>
            </a:r>
            <a:r>
              <a:rPr b="0" lang="ru-UA" sz="3600" spc="-100" strike="noStrike">
                <a:solidFill>
                  <a:srgbClr val="000000"/>
                </a:solidFill>
                <a:latin typeface="Microsoft Sans Serif"/>
                <a:ea typeface="DejaVu Sans"/>
              </a:rPr>
              <a:t>р</a:t>
            </a:r>
            <a:r>
              <a:rPr b="0" lang="ru-UA" sz="3600" spc="-177" strike="noStrike">
                <a:solidFill>
                  <a:srgbClr val="000000"/>
                </a:solidFill>
                <a:latin typeface="Microsoft Sans Serif"/>
                <a:ea typeface="DejaVu Sans"/>
              </a:rPr>
              <a:t>о</a:t>
            </a:r>
            <a:r>
              <a:rPr b="0" lang="ru-UA" sz="3600" spc="-557" strike="noStrike">
                <a:solidFill>
                  <a:srgbClr val="000000"/>
                </a:solidFill>
                <a:latin typeface="Microsoft Sans Serif"/>
                <a:ea typeface="DejaVu Sans"/>
              </a:rPr>
              <a:t>м</a:t>
            </a:r>
            <a:r>
              <a:rPr b="0" lang="ru-UA" sz="3600" spc="-140" strike="noStrike">
                <a:solidFill>
                  <a:srgbClr val="000000"/>
                </a:solidFill>
                <a:latin typeface="Microsoft Sans Serif"/>
                <a:ea typeface="DejaVu Sans"/>
              </a:rPr>
              <a:t>а</a:t>
            </a:r>
            <a:r>
              <a:rPr b="0" lang="ru-UA" sz="3600" spc="145" strike="noStrike">
                <a:solidFill>
                  <a:srgbClr val="000000"/>
                </a:solidFill>
                <a:latin typeface="Microsoft Sans Serif"/>
                <a:ea typeface="DejaVu Sans"/>
              </a:rPr>
              <a:t>д</a:t>
            </a:r>
            <a:r>
              <a:rPr b="0" lang="ru-UA" sz="3600" spc="-114" strike="noStrike">
                <a:solidFill>
                  <a:srgbClr val="000000"/>
                </a:solidFill>
                <a:latin typeface="Microsoft Sans Serif"/>
                <a:ea typeface="DejaVu Sans"/>
              </a:rPr>
              <a:t>я</a:t>
            </a:r>
            <a:r>
              <a:rPr b="0" lang="ru-UA" sz="3600" spc="-307" strike="noStrike">
                <a:solidFill>
                  <a:srgbClr val="000000"/>
                </a:solidFill>
                <a:latin typeface="Microsoft Sans Serif"/>
                <a:ea typeface="DejaVu Sans"/>
              </a:rPr>
              <a:t>н</a:t>
            </a:r>
            <a:r>
              <a:rPr b="0" lang="ru-UA" sz="3600" spc="-140" strike="noStrike">
                <a:solidFill>
                  <a:srgbClr val="000000"/>
                </a:solidFill>
                <a:latin typeface="Microsoft Sans Serif"/>
                <a:ea typeface="DejaVu Sans"/>
              </a:rPr>
              <a:t>а</a:t>
            </a:r>
            <a:r>
              <a:rPr b="0" lang="ru-UA" sz="3600" spc="-557" strike="noStrike">
                <a:solidFill>
                  <a:srgbClr val="000000"/>
                </a:solidFill>
                <a:latin typeface="Microsoft Sans Serif"/>
                <a:ea typeface="DejaVu Sans"/>
              </a:rPr>
              <a:t>м</a:t>
            </a:r>
            <a:r>
              <a:rPr b="0" lang="ru-UA" sz="3600" spc="-335" strike="noStrike">
                <a:solidFill>
                  <a:srgbClr val="000000"/>
                </a:solidFill>
                <a:latin typeface="Microsoft Sans Serif"/>
                <a:ea typeface="DejaVu Sans"/>
              </a:rPr>
              <a:t>и</a:t>
            </a:r>
            <a:r>
              <a:rPr b="0" lang="ru-UA" sz="3600" spc="-327" strike="noStrike">
                <a:solidFill>
                  <a:srgbClr val="000000"/>
                </a:solidFill>
                <a:latin typeface="Microsoft Sans Serif"/>
                <a:ea typeface="DejaVu Sans"/>
              </a:rPr>
              <a:t>,</a:t>
            </a:r>
            <a:r>
              <a:rPr b="0" lang="ru-UA" sz="3600" spc="-1" strike="noStrike">
                <a:solidFill>
                  <a:srgbClr val="000000"/>
                </a:solidFill>
                <a:latin typeface="Microsoft Sans Serif"/>
                <a:ea typeface="DejaVu Sans"/>
              </a:rPr>
              <a:t>	</a:t>
            </a:r>
            <a:r>
              <a:rPr b="0" lang="ru-UA" sz="3600" spc="-1" strike="noStrike">
                <a:solidFill>
                  <a:srgbClr val="000000"/>
                </a:solidFill>
                <a:latin typeface="Microsoft Sans Serif"/>
                <a:ea typeface="DejaVu Sans"/>
              </a:rPr>
              <a:t>	</a:t>
            </a:r>
            <a:r>
              <a:rPr b="0" lang="ru-UA" sz="3600" spc="-114" strike="noStrike">
                <a:solidFill>
                  <a:srgbClr val="000000"/>
                </a:solidFill>
                <a:latin typeface="Microsoft Sans Serif"/>
                <a:ea typeface="DejaVu Sans"/>
              </a:rPr>
              <a:t>я</a:t>
            </a:r>
            <a:r>
              <a:rPr b="0" lang="ru-UA" sz="3600" spc="-165" strike="noStrike">
                <a:solidFill>
                  <a:srgbClr val="000000"/>
                </a:solidFill>
                <a:latin typeface="Microsoft Sans Serif"/>
                <a:ea typeface="DejaVu Sans"/>
              </a:rPr>
              <a:t>к</a:t>
            </a:r>
            <a:r>
              <a:rPr b="0" lang="ru-UA" sz="3600" spc="-126" strike="noStrike">
                <a:solidFill>
                  <a:srgbClr val="000000"/>
                </a:solidFill>
                <a:latin typeface="Microsoft Sans Serif"/>
                <a:ea typeface="DejaVu Sans"/>
              </a:rPr>
              <a:t>і</a:t>
            </a:r>
            <a:r>
              <a:rPr b="0" lang="ru-UA" sz="3600" spc="-1" strike="noStrike">
                <a:solidFill>
                  <a:srgbClr val="000000"/>
                </a:solidFill>
                <a:latin typeface="Microsoft Sans Serif"/>
                <a:ea typeface="DejaVu Sans"/>
              </a:rPr>
              <a:t>	</a:t>
            </a:r>
            <a:r>
              <a:rPr b="0" lang="ru-UA" sz="3600" spc="-296" strike="noStrike">
                <a:solidFill>
                  <a:srgbClr val="000000"/>
                </a:solidFill>
                <a:latin typeface="Microsoft Sans Serif"/>
                <a:ea typeface="DejaVu Sans"/>
              </a:rPr>
              <a:t>п</a:t>
            </a:r>
            <a:r>
              <a:rPr b="0" lang="ru-UA" sz="3600" spc="-100" strike="noStrike">
                <a:solidFill>
                  <a:srgbClr val="000000"/>
                </a:solidFill>
                <a:latin typeface="Microsoft Sans Serif"/>
                <a:ea typeface="DejaVu Sans"/>
              </a:rPr>
              <a:t>р</a:t>
            </a:r>
            <a:r>
              <a:rPr b="0" lang="ru-UA" sz="3600" spc="-335" strike="noStrike">
                <a:solidFill>
                  <a:srgbClr val="000000"/>
                </a:solidFill>
                <a:latin typeface="Microsoft Sans Serif"/>
                <a:ea typeface="DejaVu Sans"/>
              </a:rPr>
              <a:t>и</a:t>
            </a:r>
            <a:r>
              <a:rPr b="0" lang="ru-UA" sz="3600" spc="-225" strike="noStrike">
                <a:solidFill>
                  <a:srgbClr val="000000"/>
                </a:solidFill>
                <a:latin typeface="Microsoft Sans Serif"/>
                <a:ea typeface="DejaVu Sans"/>
              </a:rPr>
              <a:t>й</a:t>
            </a:r>
            <a:r>
              <a:rPr b="0" lang="ru-UA" sz="3600" spc="-557" strike="noStrike">
                <a:solidFill>
                  <a:srgbClr val="000000"/>
                </a:solidFill>
                <a:latin typeface="Microsoft Sans Serif"/>
                <a:ea typeface="DejaVu Sans"/>
              </a:rPr>
              <a:t>м</a:t>
            </a:r>
            <a:r>
              <a:rPr b="0" lang="ru-UA" sz="3600" spc="-140" strike="noStrike">
                <a:solidFill>
                  <a:srgbClr val="000000"/>
                </a:solidFill>
                <a:latin typeface="Microsoft Sans Serif"/>
                <a:ea typeface="DejaVu Sans"/>
              </a:rPr>
              <a:t>а</a:t>
            </a:r>
            <a:r>
              <a:rPr b="0" lang="ru-UA" sz="3600" spc="-395" strike="noStrike">
                <a:solidFill>
                  <a:srgbClr val="000000"/>
                </a:solidFill>
                <a:latin typeface="Microsoft Sans Serif"/>
                <a:ea typeface="DejaVu Sans"/>
              </a:rPr>
              <a:t>ю</a:t>
            </a:r>
            <a:r>
              <a:rPr b="0" lang="ru-UA" sz="3600" spc="335" strike="noStrike">
                <a:solidFill>
                  <a:srgbClr val="000000"/>
                </a:solidFill>
                <a:latin typeface="Microsoft Sans Serif"/>
                <a:ea typeface="DejaVu Sans"/>
              </a:rPr>
              <a:t>т</a:t>
            </a:r>
            <a:r>
              <a:rPr b="0" lang="ru-UA" sz="3600" spc="-205" strike="noStrike">
                <a:solidFill>
                  <a:srgbClr val="000000"/>
                </a:solidFill>
                <a:latin typeface="Microsoft Sans Serif"/>
                <a:ea typeface="DejaVu Sans"/>
              </a:rPr>
              <a:t>ь</a:t>
            </a:r>
            <a:r>
              <a:rPr b="0" lang="ru-UA" sz="3600" spc="-165" strike="noStrike">
                <a:solidFill>
                  <a:srgbClr val="000000"/>
                </a:solidFill>
                <a:latin typeface="Microsoft Sans Serif"/>
                <a:ea typeface="DejaVu Sans"/>
              </a:rPr>
              <a:t>с</a:t>
            </a:r>
            <a:r>
              <a:rPr b="0" lang="ru-UA" sz="3600" spc="-236" strike="noStrike">
                <a:solidFill>
                  <a:srgbClr val="000000"/>
                </a:solidFill>
                <a:latin typeface="Microsoft Sans Serif"/>
                <a:ea typeface="DejaVu Sans"/>
              </a:rPr>
              <a:t>я</a:t>
            </a:r>
            <a:r>
              <a:rPr b="0" lang="ru-UA" sz="3600" spc="-1" strike="noStrike">
                <a:solidFill>
                  <a:srgbClr val="000000"/>
                </a:solidFill>
                <a:latin typeface="Microsoft Sans Serif"/>
                <a:ea typeface="DejaVu Sans"/>
              </a:rPr>
              <a:t>	</a:t>
            </a:r>
            <a:r>
              <a:rPr b="0" lang="ru-UA" sz="3600" spc="-307" strike="noStrike">
                <a:solidFill>
                  <a:srgbClr val="000000"/>
                </a:solidFill>
                <a:latin typeface="Microsoft Sans Serif"/>
                <a:ea typeface="DejaVu Sans"/>
              </a:rPr>
              <a:t>н</a:t>
            </a:r>
            <a:r>
              <a:rPr b="0" lang="ru-UA" sz="3600" spc="-262" strike="noStrike">
                <a:solidFill>
                  <a:srgbClr val="000000"/>
                </a:solidFill>
                <a:latin typeface="Microsoft Sans Serif"/>
                <a:ea typeface="DejaVu Sans"/>
              </a:rPr>
              <a:t>а</a:t>
            </a:r>
            <a:r>
              <a:rPr b="0" lang="ru-UA" sz="3600" spc="-1" strike="noStrike">
                <a:solidFill>
                  <a:srgbClr val="000000"/>
                </a:solidFill>
                <a:latin typeface="Microsoft Sans Serif"/>
                <a:ea typeface="DejaVu Sans"/>
              </a:rPr>
              <a:t>	</a:t>
            </a:r>
            <a:r>
              <a:rPr b="0" lang="ru-UA" sz="3600" spc="-100" strike="noStrike">
                <a:solidFill>
                  <a:srgbClr val="000000"/>
                </a:solidFill>
                <a:latin typeface="Microsoft Sans Serif"/>
                <a:ea typeface="DejaVu Sans"/>
              </a:rPr>
              <a:t>р</a:t>
            </a:r>
            <a:r>
              <a:rPr b="0" lang="ru-UA" sz="3600" spc="-177" strike="noStrike">
                <a:solidFill>
                  <a:srgbClr val="000000"/>
                </a:solidFill>
                <a:latin typeface="Microsoft Sans Serif"/>
                <a:ea typeface="DejaVu Sans"/>
              </a:rPr>
              <a:t>обо</a:t>
            </a:r>
            <a:r>
              <a:rPr b="0" lang="ru-UA" sz="3600" spc="335" strike="noStrike">
                <a:solidFill>
                  <a:srgbClr val="000000"/>
                </a:solidFill>
                <a:latin typeface="Microsoft Sans Serif"/>
                <a:ea typeface="DejaVu Sans"/>
              </a:rPr>
              <a:t>т</a:t>
            </a:r>
            <a:r>
              <a:rPr b="0" lang="ru-UA" sz="360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у  </a:t>
            </a:r>
            <a:r>
              <a:rPr b="0" lang="ru-UA" sz="3600" spc="-114" strike="noStrike">
                <a:solidFill>
                  <a:srgbClr val="000000"/>
                </a:solidFill>
                <a:latin typeface="Microsoft Sans Serif"/>
                <a:ea typeface="DejaVu Sans"/>
              </a:rPr>
              <a:t>Здійснювати</a:t>
            </a:r>
            <a:r>
              <a:rPr b="0" lang="ru-UA" sz="3600" spc="-114" strike="noStrike">
                <a:solidFill>
                  <a:srgbClr val="000000"/>
                </a:solidFill>
                <a:latin typeface="Microsoft Sans Serif"/>
                <a:ea typeface="DejaVu Sans"/>
              </a:rPr>
              <a:t>	</a:t>
            </a:r>
            <a:r>
              <a:rPr b="0" lang="ru-UA" sz="3600" spc="-114" strike="noStrike">
                <a:solidFill>
                  <a:srgbClr val="000000"/>
                </a:solidFill>
                <a:latin typeface="Microsoft Sans Serif"/>
                <a:ea typeface="DejaVu Sans"/>
              </a:rPr>
              <a:t>	</a:t>
            </a:r>
            <a:r>
              <a:rPr b="0" lang="ru-UA" sz="3600" spc="-52" strike="noStrike">
                <a:solidFill>
                  <a:srgbClr val="000000"/>
                </a:solidFill>
                <a:latin typeface="Microsoft Sans Serif"/>
                <a:ea typeface="DejaVu Sans"/>
              </a:rPr>
              <a:t>оплату</a:t>
            </a:r>
            <a:r>
              <a:rPr b="0" lang="ru-UA" sz="3600" spc="-52" strike="noStrike">
                <a:solidFill>
                  <a:srgbClr val="000000"/>
                </a:solidFill>
                <a:latin typeface="Microsoft Sans Serif"/>
                <a:ea typeface="DejaVu Sans"/>
              </a:rPr>
              <a:t>	</a:t>
            </a:r>
            <a:r>
              <a:rPr b="0" lang="ru-UA" sz="3600" spc="-182" strike="noStrike">
                <a:solidFill>
                  <a:srgbClr val="000000"/>
                </a:solidFill>
                <a:latin typeface="Microsoft Sans Serif"/>
                <a:ea typeface="DejaVu Sans"/>
              </a:rPr>
              <a:t>праці</a:t>
            </a:r>
            <a:r>
              <a:rPr b="0" lang="ru-UA" sz="3600" spc="-182" strike="noStrike">
                <a:solidFill>
                  <a:srgbClr val="000000"/>
                </a:solidFill>
                <a:latin typeface="Microsoft Sans Serif"/>
                <a:ea typeface="DejaVu Sans"/>
              </a:rPr>
              <a:t>	</a:t>
            </a:r>
            <a:r>
              <a:rPr b="0" lang="ru-UA" sz="3600" spc="-160" strike="noStrike">
                <a:solidFill>
                  <a:srgbClr val="000000"/>
                </a:solidFill>
                <a:latin typeface="Microsoft Sans Serif"/>
                <a:ea typeface="DejaVu Sans"/>
              </a:rPr>
              <a:t>осіб</a:t>
            </a:r>
            <a:r>
              <a:rPr b="0" lang="ru-UA" sz="3600" spc="-160" strike="noStrike">
                <a:solidFill>
                  <a:srgbClr val="000000"/>
                </a:solidFill>
                <a:latin typeface="Microsoft Sans Serif"/>
                <a:ea typeface="DejaVu Sans"/>
              </a:rPr>
              <a:t>	</a:t>
            </a:r>
            <a:r>
              <a:rPr b="0" lang="ru-UA" sz="3600" spc="-160" strike="noStrike">
                <a:solidFill>
                  <a:srgbClr val="000000"/>
                </a:solidFill>
                <a:latin typeface="Microsoft Sans Serif"/>
                <a:ea typeface="DejaVu Sans"/>
              </a:rPr>
              <a:t>	</a:t>
            </a:r>
            <a:r>
              <a:rPr b="0" lang="ru-UA" sz="3600" spc="-276" strike="noStrike">
                <a:solidFill>
                  <a:srgbClr val="000000"/>
                </a:solidFill>
                <a:latin typeface="Microsoft Sans Serif"/>
                <a:ea typeface="DejaVu Sans"/>
              </a:rPr>
              <a:t>не </a:t>
            </a:r>
            <a:r>
              <a:rPr b="0" lang="ru-UA" sz="3600" spc="-270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ru-UA" sz="3600" spc="-211" strike="noStrike">
                <a:solidFill>
                  <a:srgbClr val="000000"/>
                </a:solidFill>
                <a:latin typeface="Microsoft Sans Serif"/>
                <a:ea typeface="DejaVu Sans"/>
              </a:rPr>
              <a:t>нижчому</a:t>
            </a:r>
            <a:r>
              <a:rPr b="0" lang="ru-UA" sz="3600" spc="-211" strike="noStrike">
                <a:solidFill>
                  <a:srgbClr val="000000"/>
                </a:solidFill>
                <a:latin typeface="Microsoft Sans Serif"/>
                <a:ea typeface="DejaVu Sans"/>
              </a:rPr>
              <a:t>	</a:t>
            </a:r>
            <a:r>
              <a:rPr b="0" lang="ru-UA" sz="3600" spc="-197" strike="noStrike">
                <a:solidFill>
                  <a:srgbClr val="000000"/>
                </a:solidFill>
                <a:latin typeface="Microsoft Sans Serif"/>
                <a:ea typeface="DejaVu Sans"/>
              </a:rPr>
              <a:t>за</a:t>
            </a:r>
            <a:r>
              <a:rPr b="0" lang="ru-UA" sz="3600" spc="-197" strike="noStrike">
                <a:solidFill>
                  <a:srgbClr val="000000"/>
                </a:solidFill>
                <a:latin typeface="Microsoft Sans Serif"/>
                <a:ea typeface="DejaVu Sans"/>
              </a:rPr>
              <a:t>	</a:t>
            </a:r>
            <a:r>
              <a:rPr b="0" lang="ru-UA" sz="3600" spc="-225" strike="noStrike">
                <a:solidFill>
                  <a:srgbClr val="000000"/>
                </a:solidFill>
                <a:latin typeface="Microsoft Sans Serif"/>
                <a:ea typeface="DejaVu Sans"/>
              </a:rPr>
              <a:t>мінімальні</a:t>
            </a:r>
            <a:r>
              <a:rPr b="0" lang="ru-UA" sz="3600" spc="-225" strike="noStrike">
                <a:solidFill>
                  <a:srgbClr val="000000"/>
                </a:solidFill>
                <a:latin typeface="Microsoft Sans Serif"/>
                <a:ea typeface="DejaVu Sans"/>
              </a:rPr>
              <a:t>	</a:t>
            </a:r>
            <a:r>
              <a:rPr b="0" lang="ru-UA" sz="3600" spc="-222" strike="noStrike">
                <a:solidFill>
                  <a:srgbClr val="000000"/>
                </a:solidFill>
                <a:latin typeface="Microsoft Sans Serif"/>
                <a:ea typeface="DejaVu Sans"/>
              </a:rPr>
              <a:t>розміри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178" name="object 3" descr=""/>
          <p:cNvPicPr/>
          <p:nvPr/>
        </p:nvPicPr>
        <p:blipFill>
          <a:blip r:embed="rId1"/>
          <a:stretch/>
        </p:blipFill>
        <p:spPr>
          <a:xfrm>
            <a:off x="11461680" y="659520"/>
            <a:ext cx="5980320" cy="8971200"/>
          </a:xfrm>
          <a:prstGeom prst="rect">
            <a:avLst/>
          </a:prstGeom>
          <a:ln w="0">
            <a:noFill/>
          </a:ln>
        </p:spPr>
      </p:pic>
      <p:sp>
        <p:nvSpPr>
          <p:cNvPr id="179" name="CustomShape 2"/>
          <p:cNvSpPr/>
          <p:nvPr/>
        </p:nvSpPr>
        <p:spPr>
          <a:xfrm>
            <a:off x="1224720" y="0"/>
            <a:ext cx="9676080" cy="284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noAutofit/>
          </a:bodyPr>
          <a:p>
            <a:pPr marL="12600" indent="659160" algn="ctr">
              <a:lnSpc>
                <a:spcPct val="112000"/>
              </a:lnSpc>
              <a:spcBef>
                <a:spcPts val="96"/>
              </a:spcBef>
              <a:tabLst>
                <a:tab algn="l" pos="0"/>
              </a:tabLst>
            </a:pPr>
            <a:r>
              <a:rPr b="0" lang="ru-UA" sz="8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ОБОВ’ЯЗКИ  ПІДПРИЄМЦІВ</a:t>
            </a:r>
            <a:endParaRPr b="0" lang="en-US" sz="83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roup 1"/>
          <p:cNvGrpSpPr/>
          <p:nvPr/>
        </p:nvGrpSpPr>
        <p:grpSpPr>
          <a:xfrm>
            <a:off x="280800" y="0"/>
            <a:ext cx="17984160" cy="10104480"/>
            <a:chOff x="280800" y="0"/>
            <a:chExt cx="17984160" cy="10104480"/>
          </a:xfrm>
        </p:grpSpPr>
        <p:pic>
          <p:nvPicPr>
            <p:cNvPr id="181" name="object 3" descr=""/>
            <p:cNvPicPr/>
            <p:nvPr/>
          </p:nvPicPr>
          <p:blipFill>
            <a:blip r:embed="rId1"/>
            <a:stretch/>
          </p:blipFill>
          <p:spPr>
            <a:xfrm>
              <a:off x="3468600" y="0"/>
              <a:ext cx="12390480" cy="101044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82" name="object 4" descr=""/>
            <p:cNvPicPr/>
            <p:nvPr/>
          </p:nvPicPr>
          <p:blipFill>
            <a:blip r:embed="rId2"/>
            <a:stretch/>
          </p:blipFill>
          <p:spPr>
            <a:xfrm>
              <a:off x="280800" y="5317920"/>
              <a:ext cx="3399120" cy="4656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83" name="object 5" descr=""/>
            <p:cNvPicPr/>
            <p:nvPr/>
          </p:nvPicPr>
          <p:blipFill>
            <a:blip r:embed="rId3"/>
            <a:stretch/>
          </p:blipFill>
          <p:spPr>
            <a:xfrm>
              <a:off x="15054120" y="1341720"/>
              <a:ext cx="3210840" cy="4493160"/>
            </a:xfrm>
            <a:prstGeom prst="rect">
              <a:avLst/>
            </a:prstGeom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roup 1"/>
          <p:cNvGrpSpPr/>
          <p:nvPr/>
        </p:nvGrpSpPr>
        <p:grpSpPr>
          <a:xfrm>
            <a:off x="5760" y="137880"/>
            <a:ext cx="17577360" cy="10147680"/>
            <a:chOff x="5760" y="137880"/>
            <a:chExt cx="17577360" cy="10147680"/>
          </a:xfrm>
        </p:grpSpPr>
        <p:pic>
          <p:nvPicPr>
            <p:cNvPr id="185" name="object 3" descr=""/>
            <p:cNvPicPr/>
            <p:nvPr/>
          </p:nvPicPr>
          <p:blipFill>
            <a:blip r:embed="rId1"/>
            <a:stretch/>
          </p:blipFill>
          <p:spPr>
            <a:xfrm>
              <a:off x="2414880" y="137880"/>
              <a:ext cx="11999880" cy="100094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86" name="object 4" descr=""/>
            <p:cNvPicPr/>
            <p:nvPr/>
          </p:nvPicPr>
          <p:blipFill>
            <a:blip r:embed="rId2"/>
            <a:stretch/>
          </p:blipFill>
          <p:spPr>
            <a:xfrm>
              <a:off x="5760" y="6306480"/>
              <a:ext cx="5704200" cy="3979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87" name="object 5" descr=""/>
            <p:cNvPicPr/>
            <p:nvPr/>
          </p:nvPicPr>
          <p:blipFill>
            <a:blip r:embed="rId3"/>
            <a:stretch/>
          </p:blipFill>
          <p:spPr>
            <a:xfrm>
              <a:off x="13288680" y="137880"/>
              <a:ext cx="4294440" cy="5884920"/>
            </a:xfrm>
            <a:prstGeom prst="rect">
              <a:avLst/>
            </a:prstGeom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</TotalTime>
  <Application>LibreOffice/7.0.1.2$Windows_x86 LibreOffice_project/7cbcfc562f6eb6708b5ff7d7397325de9e764452</Application>
  <Words>471</Words>
  <Paragraphs>60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2022-01-26T22:27:05Z</dcterms:created>
  <dc:creator/>
  <dc:description/>
  <dc:language>en-US</dc:language>
  <cp:lastModifiedBy/>
  <dcterms:modified xsi:type="dcterms:W3CDTF">2022-05-12T10:07:21Z</dcterms:modified>
  <cp:revision>5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33</vt:i4>
  </property>
</Properties>
</file>