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89" r:id="rId4"/>
    <p:sldId id="287" r:id="rId5"/>
    <p:sldId id="271" r:id="rId6"/>
    <p:sldId id="272" r:id="rId7"/>
    <p:sldId id="273" r:id="rId8"/>
    <p:sldId id="276" r:id="rId9"/>
    <p:sldId id="292" r:id="rId10"/>
    <p:sldId id="305" r:id="rId11"/>
    <p:sldId id="30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36266-1607-4C23-929C-9B32D16E3F4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4BD52-977C-470D-9C30-4285412C1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3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3;&#1086;&#1076;&#1096;&#1072;\3%20&#1082;&#1083;&#1072;&#1089;\3%20&#1082;&#1083;%20&#1087;&#1088;&#1072;&#1080;&#1083;&#1100;&#1085;&#1099;&#1081;\3%20&#1095;&#1074;&#1077;&#1088;&#1090;&#1100;&#1030;&#1030;%20&#1057;&#1045;&#1052;&#1045;&#1057;&#1058;&#1056;.%20&#1060;&#1040;&#1053;&#1058;&#1040;&#1057;&#1058;&#1048;&#1063;&#1053;&#1030;%20&#1058;&#1040;%20&#1050;&#1054;&#1052;&#1030;&#1063;&#1053;&#1030;%20&#1055;&#1045;&#1056;&#1057;&#1054;&#1053;&#1040;&#1046;&#1030;%20&#1042;%20&#1052;&#1048;&#1057;&#1058;&#1045;&#1062;&#1058;&#1042;&#1030;\15.%20&#1052;&#1072;&#1085;&#1076;&#1088;&#1110;&#1074;&#1082;&#1072;&#1091;%20&#1089;&#1074;&#1110;&#1090;%20&#1092;&#1072;&#1085;&#1090;&#1072;&#1089;&#1090;&#1080;&#1082;&#1080;\&#1055;&#1088;&#1077;&#1079;&#1077;&#1085;&#1090;&#1072;&#1094;&#1110;\0&#1058;&#1072;&#1108;&#1084;&#1085;&#1080;&#1094;&#1103;&#1089;3%20&#1087;&#1083;&#1072;&#1077;&#1090;&#1080;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2478137"/>
          </a:xfrm>
        </p:spPr>
        <p:txBody>
          <a:bodyPr/>
          <a:lstStyle/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14127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04664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Фантастичні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комічні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персонажі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мистецтві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544816" cy="864096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Мандрівка у світ фантастики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усаживание-робота-19714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419600"/>
            <a:ext cx="2438400" cy="2438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3" name="Рисунок 2" descr="летающ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7203840" cy="4847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Капля 4"/>
          <p:cNvSpPr/>
          <p:nvPr/>
        </p:nvSpPr>
        <p:spPr>
          <a:xfrm>
            <a:off x="539552" y="3933056"/>
            <a:ext cx="2066528" cy="1130424"/>
          </a:xfrm>
          <a:prstGeom prst="teardrop">
            <a:avLst>
              <a:gd name="adj" fmla="val 149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/>
              <a:t>Космічні пристрої літають швидко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о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252520" cy="7029400"/>
          </a:xfrm>
        </p:spPr>
      </p:pic>
      <p:sp>
        <p:nvSpPr>
          <p:cNvPr id="5" name="TextBox 4"/>
          <p:cNvSpPr txBox="1"/>
          <p:nvPr/>
        </p:nvSpPr>
        <p:spPr>
          <a:xfrm>
            <a:off x="1619672" y="836712"/>
            <a:ext cx="5904656" cy="729372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1409772711_rob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44824"/>
            <a:ext cx="4392488" cy="43924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504" y="0"/>
            <a:ext cx="9251504" cy="7262664"/>
          </a:xfrm>
          <a:prstGeom prst="rect">
            <a:avLst/>
          </a:prstGeom>
        </p:spPr>
      </p:pic>
      <p:pic>
        <p:nvPicPr>
          <p:cNvPr id="7" name="Рисунок 6" descr="hq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7272808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15616" y="692696"/>
            <a:ext cx="7320096" cy="70788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Мандрівка у світ фантастики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2768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9036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Усі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діти</a:t>
            </a:r>
            <a:r>
              <a:rPr lang="ru-RU" sz="4400" b="1" dirty="0" smtClean="0"/>
              <a:t> – </a:t>
            </a:r>
            <a:r>
              <a:rPr lang="ru-RU" sz="4400" b="1" dirty="0" err="1" smtClean="0"/>
              <a:t>фантазери</a:t>
            </a:r>
            <a:r>
              <a:rPr lang="ru-RU" sz="4400" b="1" dirty="0" smtClean="0"/>
              <a:t>! </a:t>
            </a:r>
          </a:p>
          <a:p>
            <a:pPr algn="ctr"/>
            <a:r>
              <a:rPr lang="ru-RU" sz="4400" b="1" dirty="0" err="1" smtClean="0"/>
              <a:t>Ти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мабуть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також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полюбляєш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вигадувати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читати</a:t>
            </a:r>
            <a:r>
              <a:rPr lang="ru-RU" sz="4400" b="1" dirty="0" smtClean="0"/>
              <a:t> книжки </a:t>
            </a:r>
            <a:r>
              <a:rPr lang="ru-RU" sz="4400" b="1" dirty="0" err="1" smtClean="0"/>
              <a:t>й</a:t>
            </a:r>
            <a:r>
              <a:rPr lang="ru-RU" sz="4400" b="1" dirty="0" smtClean="0"/>
              <a:t> </a:t>
            </a:r>
          </a:p>
          <a:p>
            <a:pPr algn="ctr"/>
            <a:r>
              <a:rPr lang="ru-RU" sz="4400" b="1" dirty="0" err="1" smtClean="0"/>
              <a:t>переглядати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фільми</a:t>
            </a:r>
            <a:r>
              <a:rPr lang="ru-RU" sz="4400" b="1" dirty="0" smtClean="0"/>
              <a:t> про </a:t>
            </a:r>
            <a:r>
              <a:rPr lang="ru-RU" sz="4400" b="1" dirty="0" err="1" smtClean="0"/>
              <a:t>неймовірні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історії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мріяти</a:t>
            </a:r>
            <a:r>
              <a:rPr lang="ru-RU" sz="4400" b="1" dirty="0" smtClean="0"/>
              <a:t>?</a:t>
            </a:r>
            <a:endParaRPr lang="ru-RU" sz="4400" dirty="0" smtClean="0"/>
          </a:p>
          <a:p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861048"/>
            <a:ext cx="3816424" cy="2701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q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61048"/>
            <a:ext cx="3432381" cy="257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смо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7334672"/>
          </a:xfrm>
        </p:spPr>
      </p:pic>
      <p:sp>
        <p:nvSpPr>
          <p:cNvPr id="5" name="TextBox 4"/>
          <p:cNvSpPr txBox="1"/>
          <p:nvPr/>
        </p:nvSpPr>
        <p:spPr>
          <a:xfrm>
            <a:off x="397387" y="312099"/>
            <a:ext cx="8237698" cy="1460717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 починається!!!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0Таємницяс3 плае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8964488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244334"/>
            <a:ext cx="8136905" cy="1446550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УЯВЛЯНДІЯ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роботи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20688"/>
            <a:ext cx="2171452" cy="26481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15616" y="5013176"/>
            <a:ext cx="5017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https://www.youtube.com/watch?v=w4sjGwflUIU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856984" cy="187220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УЯВЛЯНДІЯ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8280920" cy="2952328"/>
          </a:xfrm>
          <a:prstGeom prst="rect">
            <a:avLst/>
          </a:prstGeom>
        </p:spPr>
        <p:txBody>
          <a:bodyPr>
            <a:prstTxWarp prst="textCurveUp">
              <a:avLst/>
            </a:prstTxWarp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Познайомся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Лясольки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Барвика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робот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Мед-Арт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прибулець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фантастичної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Уявляндії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ещ' робо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88840"/>
            <a:ext cx="1440160" cy="220824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964488" cy="151216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УЯВЛЯНДІЯ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90336"/>
            <a:ext cx="8964488" cy="4051032"/>
          </a:xfrm>
          <a:prstGeom prst="rect">
            <a:avLst/>
          </a:prstGeom>
        </p:spPr>
        <p:txBody>
          <a:bodyPr>
            <a:prstTxWarp prst="textCurveUp">
              <a:avLst/>
            </a:prstTxWarp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медіа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перенесе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мистецькі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віртуальні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уявні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Робот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уміє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танцювати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музичних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інструментах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628800"/>
            <a:ext cx="2552700" cy="1790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гаджеті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132856"/>
            <a:ext cx="2828925" cy="161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гадже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92896"/>
            <a:ext cx="9144000" cy="1080120"/>
          </a:xfrm>
          <a:prstGeom prst="rect">
            <a:avLst/>
          </a:prstGeom>
        </p:spPr>
      </p:pic>
      <p:pic>
        <p:nvPicPr>
          <p:cNvPr id="5" name="Рисунок 4" descr="R9D3Mr6V9xj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717032"/>
            <a:ext cx="5112568" cy="2879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32656"/>
            <a:ext cx="3528392" cy="199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/>
              <a:t>Темп-</a:t>
            </a:r>
            <a:r>
              <a:rPr lang="uk-UA" sz="3600" b="1" dirty="0" smtClean="0"/>
              <a:t> швидкість виконання </a:t>
            </a:r>
            <a:r>
              <a:rPr lang="uk-UA" sz="3600" b="1" dirty="0" err="1" smtClean="0"/>
              <a:t>твору.Якими</a:t>
            </a:r>
            <a:r>
              <a:rPr lang="uk-UA" sz="3600" b="1" dirty="0" smtClean="0"/>
              <a:t> бувають темпи?</a:t>
            </a:r>
            <a:endParaRPr lang="ru-RU" sz="3600" b="1" dirty="0"/>
          </a:p>
        </p:txBody>
      </p:sp>
      <p:pic>
        <p:nvPicPr>
          <p:cNvPr id="6" name="Picture 2" descr="E:\Мои документы\черепахаf2554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5024"/>
            <a:ext cx="4084358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E:\Мои документы\шмель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4058526" cy="22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109</Words>
  <Application>Microsoft Office PowerPoint</Application>
  <PresentationFormat>Экран (4:3)</PresentationFormat>
  <Paragraphs>16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Фантастичні та комічні персонажі в мистецтві</dc:title>
  <dc:creator>Татьяна</dc:creator>
  <cp:lastModifiedBy>Admin</cp:lastModifiedBy>
  <cp:revision>107</cp:revision>
  <dcterms:created xsi:type="dcterms:W3CDTF">2021-01-16T11:56:24Z</dcterms:created>
  <dcterms:modified xsi:type="dcterms:W3CDTF">2022-01-26T19:53:47Z</dcterms:modified>
</cp:coreProperties>
</file>