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sldIdLst>
    <p:sldId id="270" r:id="rId2"/>
    <p:sldId id="278" r:id="rId3"/>
    <p:sldId id="279" r:id="rId4"/>
    <p:sldId id="263" r:id="rId5"/>
    <p:sldId id="257" r:id="rId6"/>
    <p:sldId id="258" r:id="rId7"/>
    <p:sldId id="259" r:id="rId8"/>
    <p:sldId id="272" r:id="rId9"/>
    <p:sldId id="273" r:id="rId10"/>
    <p:sldId id="265" r:id="rId11"/>
    <p:sldId id="274" r:id="rId12"/>
    <p:sldId id="275" r:id="rId13"/>
    <p:sldId id="277" r:id="rId1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xmlns="" id="{676C74FD-F025-4224-8227-AE6CCCFC4712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xmlns="" id="{4BE0115C-DDD2-453F-9F84-F15A74A57535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>
              <a:extLst>
                <a:ext uri="{FF2B5EF4-FFF2-40B4-BE49-F238E27FC236}">
                  <a16:creationId xmlns:a16="http://schemas.microsoft.com/office/drawing/2014/main" xmlns="" id="{AA83295E-8FCB-4FA4-9802-F0FD73D44F93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xmlns="" id="{58EBF231-0BCB-4D7B-9249-ED342A423EE3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xmlns="" id="{386CDE41-2F08-4EFF-94C3-DBE550C9E368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xmlns="" id="{F9EA0A87-C992-4B4B-B933-13A9A87D1D34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xmlns="" id="{EC1E713A-BDDC-426F-A1AD-0C4A477AF024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xmlns="" id="{0810D0C7-C33D-4FDC-8796-F7881CAF10B5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xmlns="" id="{1D40C499-C81A-48E1-89F9-F3817804884E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xmlns="" id="{322DC272-8256-4E9E-A8D1-D27E2E0FB27C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xmlns="" id="{1C0B69F1-476E-4FF5-B55B-8A4F65F62811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xmlns="" id="{14A66415-2537-436A-BE0E-237FFCF6B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F35C-C0C4-4B37-B1F8-5B1ED802FEA1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D7CB7DEE-EAE3-44B0-A237-256ADD23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xmlns="" id="{344719AA-377D-4FA1-AD35-BAA5A7712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F3EF6-A508-45C1-9723-BAC074BD22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8144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FC8112-ADF5-41E9-8610-C5C5588A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A40E-7CE0-47E8-B32C-5CC4BC007890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FB1B05-1880-47B2-9721-CC467F26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FADDF5-A61F-4D56-AEE0-8EFEB595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171D0-473C-4D1F-A9AD-253F03041D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5791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C00F315-C8C0-43E1-9ECB-C56092389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FDC1775-0262-4146-88A5-CC5BEF22F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CA87ED3-2142-4D85-9E59-D721338C686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29751-9001-4AD6-8061-8474DBCCB786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234EB9DD-CD2C-449B-8F7A-E37E9C4DADC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E4B959D-CFE9-4DEF-A52B-6B28276F297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58A3551-509C-497F-9719-892C4831C6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17884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46B4B4-1490-44C0-A266-0501C26C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C7223-5E85-42A6-9D5E-7CF5907E7FC5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D729C7-DDF7-4D51-8136-DDDF52DB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8C5F58-7AE0-4E92-9BB9-FBD1BAE9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E77F1-9D20-4C45-9885-5A97913342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704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D8506A4-D228-4FC4-8BEA-F2750BAE7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7DE10D0-AAC4-4147-93B8-B756DB0E5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D8E1754-023D-46A0-99C8-1E9AF5B8F7B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DB1C-350F-497D-9503-ECD9CA6488CE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C4D9070-A125-4C51-938F-E401C4DA1B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2EF47FC2-3A9B-4FD3-B922-BA9E12F7BC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5A5DF14-0B43-4FC9-9486-0D7BC3F0B1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2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C238D07-261D-45F1-8EB7-910A71BBE2A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AFAB3-E293-48CC-87ED-2850DD912062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51515A0-9F37-4F0D-A08A-E962CE5622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4D994EA-B010-4A68-B3C5-13D1C85C08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E3FC565-471E-4853-AE73-D3A71A4BDA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56932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EA7BE5-1EE8-43AC-90A9-A73A272A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C2542-268C-4EA1-A246-CD5B796B243C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91C5FF-FA81-4EB1-9969-7C131882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8370D5-48C2-45CA-BF76-B9C5E524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8B835-982F-4927-B185-B0F21D25C9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38949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30A9B4-EE3A-43F9-A272-E353494C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9408-779D-4AFD-8631-E47B6B6419BA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F50EC1-474F-4394-BDB8-C417717F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8E7E-41AA-49C6-AEFF-110801C9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3F5ED-CDFE-4858-A130-E3A83A3E4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1309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31A246-4817-405E-8016-D012DB14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DEDE7-41B1-462C-8FC3-35E2A5BD9276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4C73FE-E0C4-444A-BD3B-E2894CA3F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972F48-5014-430C-8836-2B6CB1D1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AD054-9582-44C0-BCC5-A233DEFAC2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590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25E307-808B-4230-80E6-E414BFEE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FD69A-7A7B-4D48-A722-832CA297798C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CC8254-33E0-466A-B6F9-9928C439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8313D2-57C9-45F8-B025-B0F7333F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0D8B5-C9A5-4467-890A-DCD46CEF2D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6335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3A98DAA-8BF6-4F45-9E13-187E81F5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C695E-F3ED-436F-92ED-50103F111F5F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039905A-EF63-47E4-8A3E-C1AF3FDF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02F1880-E460-46C4-B7DA-F12CA3F2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0EF-7D54-43B6-8101-F65376FD7E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578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86D659AE-E3B0-45A6-A758-9467EC07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C62F4-D095-47E1-B323-303B3042BF53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3760F50-BAF7-453A-9A94-27C37BF2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95D5BAA-D595-40C1-85FD-A8FAA51F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5D1F4-4B6E-4EB2-AB3D-7C5D2D6D38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840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068F3F3-7415-44EB-B015-616A61F1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F87B3-6C13-4986-84B3-78AF80C3F288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A17C4880-C778-4BE1-908E-3EAE4545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549A8EA-26A1-4E20-8439-0E35237E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11D7E-20FB-4B97-A96A-53E2A3E54F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4821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B8FC49D-93FA-49F8-A8ED-6A6AD257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89E9-7E1D-442F-9A46-CA1797600349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BC52C065-523D-4231-A84A-4557F3BD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01B6D51-466B-4B1C-A088-2B896804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2269F-E382-42B3-A6D2-3C5C11F73D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5639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20967F1-A6BD-4D18-8474-08B1ACDE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2C8FB-5984-4909-8804-393ED796FEC7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FEDD01A-FB30-4AE7-AF16-938441FB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330FB42-8DC2-4AC9-9184-FBBB0B10A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67A71-A520-4CC9-9916-91677729B4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1561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BDA1DB0-4DB5-48F3-87A4-11F827AF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3387D-5143-42BF-A143-EEA9A56501B0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566B4F6-C5E8-41C5-A439-CA54B392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5A3155-8034-4EFE-A510-ED3575853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553F5-325C-4762-9B70-D4ECCAB276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0617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xmlns="" id="{2ED513B8-C31D-44F1-8376-5901D330B84F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xmlns="" id="{597DDAE3-65AB-48A2-9AD5-0677D62E330E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E6E04115-2A7D-4C7B-B962-421029C01C26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CBB68E3D-4E24-4770-81C0-3807837A6ECC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7F2D82BC-AD5E-4E08-91AD-D2404951BA0E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CB25307B-E321-4503-AB60-977AA8BFF15D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7FFD9C04-9356-4CC3-A493-E7302EB6586B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xmlns="" id="{1BC356D8-9CAC-400C-B9EA-325E1C86BC3A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xmlns="" id="{9C5FF087-195B-40E2-B5C1-1967F00743F9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xmlns="" id="{953765B1-EE89-4F31-9E31-BEE1FBB83278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xmlns="" id="{BA004F00-1689-4B24-AA42-262B85BDF79D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C47BA111-C7E8-4E08-8773-216C95C13B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BE6E540F-4459-4E57-9F06-912761367F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D5EDC-2EE9-42D5-BB56-67F062F77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06415C-D650-4B78-9730-1CA99CC74C85}" type="datetimeFigureOut">
              <a:rPr lang="ru-RU"/>
              <a:pPr>
                <a:defRPr/>
              </a:pPr>
              <a:t>09.05.2022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C6ABF3-8BFB-4ABB-B7EA-140E930B7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F288BD-F226-46F7-86F1-AAB0AEF01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fld id="{CC915515-78F5-42DB-9DE8-4BCF22AA5C4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9" r:id="rId11"/>
    <p:sldLayoutId id="2147484114" r:id="rId12"/>
    <p:sldLayoutId id="2147484120" r:id="rId13"/>
    <p:sldLayoutId id="2147484115" r:id="rId14"/>
    <p:sldLayoutId id="2147484116" r:id="rId15"/>
    <p:sldLayoutId id="214748411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xmlns="" id="{91B9E974-0976-4173-88C8-7E7E2E4D1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2205038"/>
            <a:ext cx="7850187" cy="1714500"/>
          </a:xfrm>
        </p:spPr>
        <p:txBody>
          <a:bodyPr/>
          <a:lstStyle/>
          <a:p>
            <a:pPr algn="ctr" eaLnBrk="1" hangingPunct="1"/>
            <a:r>
              <a:rPr lang="uk-UA" altLang="ru-RU" sz="6600">
                <a:solidFill>
                  <a:srgbClr val="C00000"/>
                </a:solidFill>
              </a:rPr>
              <a:t>Приклади графіків залежностей між величинами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8B8030DD-BB75-4D50-8744-A55FFE912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4292600"/>
            <a:ext cx="7853362" cy="64293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клас</a:t>
            </a:r>
            <a:endParaRPr lang="ru-RU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6959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xmlns="" id="{F135365F-A934-417F-88F9-D149CD67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0063"/>
            <a:ext cx="9144000" cy="571500"/>
          </a:xfrm>
        </p:spPr>
        <p:txBody>
          <a:bodyPr/>
          <a:lstStyle/>
          <a:p>
            <a:pPr eaLnBrk="1" hangingPunct="1"/>
            <a:r>
              <a:rPr lang="uk-UA" altLang="ru-RU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2 </a:t>
            </a:r>
            <a:endParaRPr lang="ru-RU" altLang="ru-RU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xmlns="" id="{331BE4AE-0538-4924-AB58-A97272504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0188" y="2714625"/>
            <a:ext cx="6205537" cy="393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3">
            <a:extLst>
              <a:ext uri="{FF2B5EF4-FFF2-40B4-BE49-F238E27FC236}">
                <a16:creationId xmlns:a16="http://schemas.microsoft.com/office/drawing/2014/main" xmlns="" id="{E09BD498-87A3-4536-8F74-ACBCED9D3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5" y="1143000"/>
            <a:ext cx="76962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>
            <a:extLst>
              <a:ext uri="{FF2B5EF4-FFF2-40B4-BE49-F238E27FC236}">
                <a16:creationId xmlns:a16="http://schemas.microsoft.com/office/drawing/2014/main" xmlns="" id="{223C8718-FC19-475A-9523-208DF220E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813" y="2071688"/>
            <a:ext cx="738822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A24C9D-7087-4980-8EC3-9E61E8C84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0"/>
            <a:ext cx="8229600" cy="571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Домашнє завдання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1A74868-2C0D-4727-91B0-E1592B08B1A7}"/>
              </a:ext>
            </a:extLst>
          </p:cNvPr>
          <p:cNvSpPr txBox="1"/>
          <p:nvPr/>
        </p:nvSpPr>
        <p:spPr>
          <a:xfrm>
            <a:off x="179388" y="549275"/>
            <a:ext cx="864076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№1.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Побудуйте графік зміни температури повітря протягом доби за такими даними: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3600120E-7A78-413B-BB5A-367F4D89B6D6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989138"/>
          <a:ext cx="8569325" cy="1943100"/>
        </p:xfrm>
        <a:graphic>
          <a:graphicData uri="http://schemas.openxmlformats.org/drawingml/2006/table">
            <a:tbl>
              <a:tblPr/>
              <a:tblGrid>
                <a:gridCol w="2320925">
                  <a:extLst>
                    <a:ext uri="{9D8B030D-6E8A-4147-A177-3AD203B41FA5}">
                      <a16:colId xmlns:a16="http://schemas.microsoft.com/office/drawing/2014/main" xmlns="" val="2519633051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xmlns="" val="1612092278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1499368056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2138646003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xmlns="" val="1878814903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348981179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3294943033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xmlns="" val="3700033452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588367456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3037834823"/>
                    </a:ext>
                  </a:extLst>
                </a:gridCol>
              </a:tblGrid>
              <a:tr h="971550"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Час, год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3684096"/>
                  </a:ext>
                </a:extLst>
              </a:tr>
              <a:tr h="971550"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Температура, °С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292044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xmlns="" id="{D1468020-F30D-4B7E-B780-0D1D33D21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36838"/>
            <a:ext cx="86423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6C34F0-E4A0-4405-BB2A-9D4AA8E9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0"/>
            <a:ext cx="8229600" cy="571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0AC2B91-4AE9-4390-A1C4-8A69260E0C6B}"/>
              </a:ext>
            </a:extLst>
          </p:cNvPr>
          <p:cNvSpPr txBox="1"/>
          <p:nvPr/>
        </p:nvSpPr>
        <p:spPr>
          <a:xfrm>
            <a:off x="179388" y="549275"/>
            <a:ext cx="8964612" cy="2368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№2.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в) Яка була найнижча температура і о  котрій годині?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г) Протягом якого часу температура була нижча від нуля? вища від нуля?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д) Протягом якого часу температура підвищувалась? знижувалась?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xmlns="" id="{13D4554F-2C41-483C-8DAD-457817049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8435" name="Объект 2">
            <a:extLst>
              <a:ext uri="{FF2B5EF4-FFF2-40B4-BE49-F238E27FC236}">
                <a16:creationId xmlns:a16="http://schemas.microsoft.com/office/drawing/2014/main" xmlns="" id="{28F026C2-3AED-4078-862A-87025CA23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8436" name="Picture 2" descr="Бажаємо успіхів на ЗНО! Вже завтра наші... - Гірська ЗОШ І-ІІІ ступенів |  Facebook">
            <a:extLst>
              <a:ext uri="{FF2B5EF4-FFF2-40B4-BE49-F238E27FC236}">
                <a16:creationId xmlns:a16="http://schemas.microsoft.com/office/drawing/2014/main" xmlns="" id="{70605D00-D2E4-4D94-AB6C-4EABB6418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3850" y="188913"/>
            <a:ext cx="10487025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xmlns="" id="{E3ED8608-435C-46FC-ABCD-D8512517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171" name="Объект 2">
            <a:extLst>
              <a:ext uri="{FF2B5EF4-FFF2-40B4-BE49-F238E27FC236}">
                <a16:creationId xmlns:a16="http://schemas.microsoft.com/office/drawing/2014/main" xmlns="" id="{8BF2A676-8998-43F2-8EA2-4A07AFF45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7172" name="Picture 2" descr="Координатна площина. Розв'язування задач">
            <a:extLst>
              <a:ext uri="{FF2B5EF4-FFF2-40B4-BE49-F238E27FC236}">
                <a16:creationId xmlns:a16="http://schemas.microsoft.com/office/drawing/2014/main" xmlns="" id="{A9B0D1B6-D54D-4887-8D05-34C732006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90" t="4758" r="20259"/>
          <a:stretch>
            <a:fillRect/>
          </a:stretch>
        </p:blipFill>
        <p:spPr bwMode="auto">
          <a:xfrm>
            <a:off x="0" y="0"/>
            <a:ext cx="92503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194572-011C-4609-8221-F1C869771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Координати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точки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вказують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на </a:t>
            </a:r>
            <a:r>
              <a:rPr lang="uk-UA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її місцезнаходження на координатній прямій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95" name="Объект 2">
            <a:extLst>
              <a:ext uri="{FF2B5EF4-FFF2-40B4-BE49-F238E27FC236}">
                <a16:creationId xmlns:a16="http://schemas.microsoft.com/office/drawing/2014/main" xmlns="" id="{F1873B8C-9CD9-40DD-8FB6-4F262E74B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z="4000"/>
          </a:p>
          <a:p>
            <a:endParaRPr lang="ru-RU" altLang="ru-RU" sz="4000"/>
          </a:p>
          <a:p>
            <a:endParaRPr lang="ru-RU" altLang="ru-RU" sz="4000"/>
          </a:p>
          <a:p>
            <a:endParaRPr lang="ru-RU" altLang="ru-RU" sz="4000"/>
          </a:p>
          <a:p>
            <a:r>
              <a:rPr lang="ru-RU" altLang="ru-RU" sz="4000"/>
              <a:t>                          А(2;3)</a:t>
            </a:r>
          </a:p>
        </p:txBody>
      </p:sp>
      <p:pic>
        <p:nvPicPr>
          <p:cNvPr id="8196" name="Picture 2" descr="Как найти координаты точки. Как записать координаты точек">
            <a:extLst>
              <a:ext uri="{FF2B5EF4-FFF2-40B4-BE49-F238E27FC236}">
                <a16:creationId xmlns:a16="http://schemas.microsoft.com/office/drawing/2014/main" xmlns="" id="{3ABD5D30-0482-4F23-A2FB-D51AF1F76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3275" y="836613"/>
            <a:ext cx="48958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A44DDC-84DD-40B3-B028-F006DA7D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Графіки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2">
            <a:extLst>
              <a:ext uri="{FF2B5EF4-FFF2-40B4-BE49-F238E27FC236}">
                <a16:creationId xmlns:a16="http://schemas.microsoft.com/office/drawing/2014/main" xmlns="" id="{74C9CAA9-4BAB-466A-B1FD-96C60463F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313" y="857250"/>
            <a:ext cx="6858000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xmlns="" id="{492BCDE0-60C9-4562-A608-3AA820BBB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200" y="2641600"/>
            <a:ext cx="41322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>
            <a:extLst>
              <a:ext uri="{FF2B5EF4-FFF2-40B4-BE49-F238E27FC236}">
                <a16:creationId xmlns:a16="http://schemas.microsoft.com/office/drawing/2014/main" xmlns="" id="{09283865-C2CA-4D11-A2E6-A4A0CEB13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200" y="4695825"/>
            <a:ext cx="4214813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>
            <a:extLst>
              <a:ext uri="{FF2B5EF4-FFF2-40B4-BE49-F238E27FC236}">
                <a16:creationId xmlns:a16="http://schemas.microsoft.com/office/drawing/2014/main" xmlns="" id="{D66C7BA4-94CE-496E-8E23-083CFB199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8013" y="2579688"/>
            <a:ext cx="46640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>
            <a:extLst>
              <a:ext uri="{FF2B5EF4-FFF2-40B4-BE49-F238E27FC236}">
                <a16:creationId xmlns:a16="http://schemas.microsoft.com/office/drawing/2014/main" xmlns="" id="{6F370000-6175-486B-89A7-D78C3083D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725988"/>
            <a:ext cx="45720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4">
            <a:extLst>
              <a:ext uri="{FF2B5EF4-FFF2-40B4-BE49-F238E27FC236}">
                <a16:creationId xmlns:a16="http://schemas.microsoft.com/office/drawing/2014/main" xmlns="" id="{67DA5D48-5ADD-421A-B1E9-77EFD66AD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63" y="2597150"/>
            <a:ext cx="323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9225" name="TextBox 5">
            <a:extLst>
              <a:ext uri="{FF2B5EF4-FFF2-40B4-BE49-F238E27FC236}">
                <a16:creationId xmlns:a16="http://schemas.microsoft.com/office/drawing/2014/main" xmlns="" id="{79133BAC-290D-49FF-80FF-37566DB79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" y="4824413"/>
            <a:ext cx="315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9226" name="TextBox 6">
            <a:extLst>
              <a:ext uri="{FF2B5EF4-FFF2-40B4-BE49-F238E27FC236}">
                <a16:creationId xmlns:a16="http://schemas.microsoft.com/office/drawing/2014/main" xmlns="" id="{7BCED0BD-3AC8-4196-ADE8-94EA65923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811463"/>
            <a:ext cx="315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9227" name="TextBox 7">
            <a:extLst>
              <a:ext uri="{FF2B5EF4-FFF2-40B4-BE49-F238E27FC236}">
                <a16:creationId xmlns:a16="http://schemas.microsoft.com/office/drawing/2014/main" xmlns="" id="{6C6F2192-BC94-4486-9E84-952A6197C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4643438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chemeClr val="tx1"/>
                </a:solidFill>
              </a:rPr>
              <a:t>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-0.25781 -0.177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843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Прямая соединительная линия 122">
            <a:extLst>
              <a:ext uri="{FF2B5EF4-FFF2-40B4-BE49-F238E27FC236}">
                <a16:creationId xmlns:a16="http://schemas.microsoft.com/office/drawing/2014/main" xmlns="" id="{D618EDC8-751A-49E9-A226-8332FCD20831}"/>
              </a:ext>
            </a:extLst>
          </p:cNvPr>
          <p:cNvCxnSpPr>
            <a:endCxn id="105" idx="0"/>
          </p:cNvCxnSpPr>
          <p:nvPr/>
        </p:nvCxnSpPr>
        <p:spPr>
          <a:xfrm rot="5400000">
            <a:off x="6428582" y="4571206"/>
            <a:ext cx="2000250" cy="158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xmlns="" id="{26C6C3E8-BDB2-45CC-A6D3-7BE2D00C4717}"/>
              </a:ext>
            </a:extLst>
          </p:cNvPr>
          <p:cNvCxnSpPr/>
          <p:nvPr/>
        </p:nvCxnSpPr>
        <p:spPr>
          <a:xfrm rot="5400000">
            <a:off x="5680076" y="4679950"/>
            <a:ext cx="1928812" cy="158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xmlns="" id="{C58C2E93-E159-4164-BF9F-913313B019BB}"/>
              </a:ext>
            </a:extLst>
          </p:cNvPr>
          <p:cNvCxnSpPr>
            <a:endCxn id="101" idx="0"/>
          </p:cNvCxnSpPr>
          <p:nvPr/>
        </p:nvCxnSpPr>
        <p:spPr>
          <a:xfrm rot="16200000" flipH="1">
            <a:off x="5039519" y="4818857"/>
            <a:ext cx="1500187" cy="63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>
            <a:extLst>
              <a:ext uri="{FF2B5EF4-FFF2-40B4-BE49-F238E27FC236}">
                <a16:creationId xmlns:a16="http://schemas.microsoft.com/office/drawing/2014/main" xmlns="" id="{2A499B57-1C95-447C-88EF-3020D28741F5}"/>
              </a:ext>
            </a:extLst>
          </p:cNvPr>
          <p:cNvCxnSpPr>
            <a:endCxn id="99" idx="0"/>
          </p:cNvCxnSpPr>
          <p:nvPr/>
        </p:nvCxnSpPr>
        <p:spPr>
          <a:xfrm rot="5400000">
            <a:off x="4425950" y="4997450"/>
            <a:ext cx="1143000" cy="63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6" name="Picture 14" descr="baby83[1]">
            <a:extLst>
              <a:ext uri="{FF2B5EF4-FFF2-40B4-BE49-F238E27FC236}">
                <a16:creationId xmlns:a16="http://schemas.microsoft.com/office/drawing/2014/main" xmlns="" id="{A609ECBC-5D59-466F-BF52-CB9C82C8301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2571750"/>
            <a:ext cx="25717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94F9DAA-68BB-4469-868F-A3E138801C71}"/>
              </a:ext>
            </a:extLst>
          </p:cNvPr>
          <p:cNvSpPr/>
          <p:nvPr/>
        </p:nvSpPr>
        <p:spPr>
          <a:xfrm>
            <a:off x="0" y="0"/>
            <a:ext cx="892971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Побудуємо діаграму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 зросту Марійки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58C5793-EA49-4255-8745-B17F14BC6590}"/>
              </a:ext>
            </a:extLst>
          </p:cNvPr>
          <p:cNvSpPr/>
          <p:nvPr/>
        </p:nvSpPr>
        <p:spPr>
          <a:xfrm>
            <a:off x="500034" y="1428736"/>
            <a:ext cx="835110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Коли Марійці був рік, її зріст становив  70 см, коли їй було  3 роки – 100 см,  5 років – 120 см і    7 років – 130 см . </a:t>
            </a:r>
          </a:p>
        </p:txBody>
      </p: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xmlns="" id="{1CB0F419-A7B4-45EA-BB1E-2A66639F2BF7}"/>
              </a:ext>
            </a:extLst>
          </p:cNvPr>
          <p:cNvCxnSpPr/>
          <p:nvPr/>
        </p:nvCxnSpPr>
        <p:spPr>
          <a:xfrm rot="5400000" flipH="1" flipV="1">
            <a:off x="3144044" y="4214019"/>
            <a:ext cx="2857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xmlns="" id="{20F76A4F-E5E1-47EF-9D49-561A06C18EC9}"/>
              </a:ext>
            </a:extLst>
          </p:cNvPr>
          <p:cNvCxnSpPr/>
          <p:nvPr/>
        </p:nvCxnSpPr>
        <p:spPr>
          <a:xfrm>
            <a:off x="4572000" y="5572125"/>
            <a:ext cx="4286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xmlns="" id="{6C664C22-EB0B-4AAB-8535-BD92C1C235DD}"/>
              </a:ext>
            </a:extLst>
          </p:cNvPr>
          <p:cNvCxnSpPr/>
          <p:nvPr/>
        </p:nvCxnSpPr>
        <p:spPr>
          <a:xfrm rot="5400000">
            <a:off x="4464844" y="5464969"/>
            <a:ext cx="21431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A773753F-51B7-49A6-B58A-DE7A8E53A11A}"/>
              </a:ext>
            </a:extLst>
          </p:cNvPr>
          <p:cNvCxnSpPr/>
          <p:nvPr/>
        </p:nvCxnSpPr>
        <p:spPr>
          <a:xfrm rot="5400000">
            <a:off x="4894263" y="5464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47AD635A-3AD7-4309-8C69-6AF570BA5C80}"/>
              </a:ext>
            </a:extLst>
          </p:cNvPr>
          <p:cNvCxnSpPr/>
          <p:nvPr/>
        </p:nvCxnSpPr>
        <p:spPr>
          <a:xfrm rot="5400000">
            <a:off x="6108701" y="5464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8C5357C1-96F2-4DDD-A6F5-35C35EF2493E}"/>
              </a:ext>
            </a:extLst>
          </p:cNvPr>
          <p:cNvCxnSpPr/>
          <p:nvPr/>
        </p:nvCxnSpPr>
        <p:spPr>
          <a:xfrm rot="5400000">
            <a:off x="6537326" y="5464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xmlns="" id="{F12E427B-A96E-4F7B-8234-55AA3C603862}"/>
              </a:ext>
            </a:extLst>
          </p:cNvPr>
          <p:cNvCxnSpPr/>
          <p:nvPr/>
        </p:nvCxnSpPr>
        <p:spPr>
          <a:xfrm rot="5400000">
            <a:off x="5680076" y="5464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xmlns="" id="{592FFE24-3C11-4636-81D4-EC1908FE9F0C}"/>
              </a:ext>
            </a:extLst>
          </p:cNvPr>
          <p:cNvCxnSpPr/>
          <p:nvPr/>
        </p:nvCxnSpPr>
        <p:spPr>
          <a:xfrm rot="5400000">
            <a:off x="6965951" y="5464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xmlns="" id="{C25030E1-0DC5-4834-A6AC-C932FFEC2661}"/>
              </a:ext>
            </a:extLst>
          </p:cNvPr>
          <p:cNvCxnSpPr/>
          <p:nvPr/>
        </p:nvCxnSpPr>
        <p:spPr>
          <a:xfrm rot="5400000">
            <a:off x="5322888" y="5464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xmlns="" id="{46AC7322-B300-4F71-9796-7FEF5FF9442E}"/>
              </a:ext>
            </a:extLst>
          </p:cNvPr>
          <p:cNvCxnSpPr/>
          <p:nvPr/>
        </p:nvCxnSpPr>
        <p:spPr>
          <a:xfrm rot="5400000">
            <a:off x="4465638" y="5464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xmlns="" id="{2EFF0DD9-87DD-4BD6-8702-9CCA06FB1FD1}"/>
              </a:ext>
            </a:extLst>
          </p:cNvPr>
          <p:cNvCxnSpPr/>
          <p:nvPr/>
        </p:nvCxnSpPr>
        <p:spPr>
          <a:xfrm rot="10800000">
            <a:off x="4429125" y="5214938"/>
            <a:ext cx="3587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xmlns="" id="{757A1CD5-80B0-4CF0-9CD0-DC7E8BA4E5D6}"/>
              </a:ext>
            </a:extLst>
          </p:cNvPr>
          <p:cNvCxnSpPr/>
          <p:nvPr/>
        </p:nvCxnSpPr>
        <p:spPr>
          <a:xfrm rot="10800000">
            <a:off x="4429125" y="485775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xmlns="" id="{5EC3E796-A0A1-4CA6-81E2-80229B140B55}"/>
              </a:ext>
            </a:extLst>
          </p:cNvPr>
          <p:cNvCxnSpPr/>
          <p:nvPr/>
        </p:nvCxnSpPr>
        <p:spPr>
          <a:xfrm rot="10800000">
            <a:off x="4429125" y="457200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xmlns="" id="{CC9A85DD-360C-46FE-9D15-2E6D2FAC90F2}"/>
              </a:ext>
            </a:extLst>
          </p:cNvPr>
          <p:cNvCxnSpPr/>
          <p:nvPr/>
        </p:nvCxnSpPr>
        <p:spPr>
          <a:xfrm rot="10800000">
            <a:off x="4429125" y="428625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xmlns="" id="{23830CAC-9E9C-4DD0-9617-53BC1C7E9D07}"/>
              </a:ext>
            </a:extLst>
          </p:cNvPr>
          <p:cNvCxnSpPr/>
          <p:nvPr/>
        </p:nvCxnSpPr>
        <p:spPr>
          <a:xfrm rot="10800000">
            <a:off x="4429125" y="400050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xmlns="" id="{B33959C5-85DC-4F49-B1CF-378B122F485C}"/>
              </a:ext>
            </a:extLst>
          </p:cNvPr>
          <p:cNvCxnSpPr/>
          <p:nvPr/>
        </p:nvCxnSpPr>
        <p:spPr>
          <a:xfrm rot="10800000">
            <a:off x="4429125" y="371475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xmlns="" id="{C79C2521-E9D1-4765-B6C8-7A2696E8AD7D}"/>
              </a:ext>
            </a:extLst>
          </p:cNvPr>
          <p:cNvCxnSpPr/>
          <p:nvPr/>
        </p:nvCxnSpPr>
        <p:spPr>
          <a:xfrm rot="10800000">
            <a:off x="4429125" y="342900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>
            <a:extLst>
              <a:ext uri="{FF2B5EF4-FFF2-40B4-BE49-F238E27FC236}">
                <a16:creationId xmlns:a16="http://schemas.microsoft.com/office/drawing/2014/main" xmlns="" id="{4CEF2D08-3D95-4E2C-9355-FFC9C592FD4E}"/>
              </a:ext>
            </a:extLst>
          </p:cNvPr>
          <p:cNvCxnSpPr/>
          <p:nvPr/>
        </p:nvCxnSpPr>
        <p:spPr>
          <a:xfrm rot="10800000">
            <a:off x="4429125" y="3143250"/>
            <a:ext cx="3587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xmlns="" id="{116A7108-70C0-402B-8DE4-5AC73B8EB2F0}"/>
              </a:ext>
            </a:extLst>
          </p:cNvPr>
          <p:cNvSpPr/>
          <p:nvPr/>
        </p:nvSpPr>
        <p:spPr>
          <a:xfrm>
            <a:off x="5000628" y="5929330"/>
            <a:ext cx="162576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Вік</a:t>
            </a: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 (у роках)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xmlns="" id="{195DF1A4-A4CC-4F7A-BCE6-8A11DBA8C86B}"/>
              </a:ext>
            </a:extLst>
          </p:cNvPr>
          <p:cNvSpPr/>
          <p:nvPr/>
        </p:nvSpPr>
        <p:spPr>
          <a:xfrm rot="16200000">
            <a:off x="2225777" y="3962021"/>
            <a:ext cx="271420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зріст</a:t>
            </a: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 (в сантиметрах)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xmlns="" id="{60F29A31-1D80-4458-BF58-2BD246E1D163}"/>
              </a:ext>
            </a:extLst>
          </p:cNvPr>
          <p:cNvSpPr/>
          <p:nvPr/>
        </p:nvSpPr>
        <p:spPr>
          <a:xfrm>
            <a:off x="4857752" y="5572140"/>
            <a:ext cx="27283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xmlns="" id="{B4F1347F-EB4F-4310-B8D0-83A07768702C}"/>
              </a:ext>
            </a:extLst>
          </p:cNvPr>
          <p:cNvSpPr/>
          <p:nvPr/>
        </p:nvSpPr>
        <p:spPr>
          <a:xfrm>
            <a:off x="5286380" y="5572140"/>
            <a:ext cx="29687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2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xmlns="" id="{D1353EC7-42E8-4A5E-9367-290D6B6B2F7F}"/>
              </a:ext>
            </a:extLst>
          </p:cNvPr>
          <p:cNvSpPr/>
          <p:nvPr/>
        </p:nvSpPr>
        <p:spPr>
          <a:xfrm>
            <a:off x="5643570" y="5572140"/>
            <a:ext cx="29687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3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xmlns="" id="{DB1ED62B-6C2D-4BA0-B19C-9A94DD9815D1}"/>
              </a:ext>
            </a:extLst>
          </p:cNvPr>
          <p:cNvSpPr/>
          <p:nvPr/>
        </p:nvSpPr>
        <p:spPr>
          <a:xfrm>
            <a:off x="6072198" y="5572140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4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xmlns="" id="{D904BAAD-85F2-4B21-9C61-CD0249C94245}"/>
              </a:ext>
            </a:extLst>
          </p:cNvPr>
          <p:cNvSpPr/>
          <p:nvPr/>
        </p:nvSpPr>
        <p:spPr>
          <a:xfrm>
            <a:off x="6500826" y="5572140"/>
            <a:ext cx="292068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5</a:t>
            </a:r>
          </a:p>
        </p:txBody>
      </p:sp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xmlns="" id="{182091E2-DA26-446A-9514-F9A98D9F1627}"/>
              </a:ext>
            </a:extLst>
          </p:cNvPr>
          <p:cNvSpPr/>
          <p:nvPr/>
        </p:nvSpPr>
        <p:spPr>
          <a:xfrm>
            <a:off x="6929454" y="5572140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6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xmlns="" id="{1B3ED61F-8BFB-4B66-9940-04D4F4A5D68E}"/>
              </a:ext>
            </a:extLst>
          </p:cNvPr>
          <p:cNvSpPr/>
          <p:nvPr/>
        </p:nvSpPr>
        <p:spPr>
          <a:xfrm>
            <a:off x="7286644" y="5572140"/>
            <a:ext cx="28405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7</a:t>
            </a:r>
          </a:p>
        </p:txBody>
      </p: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525458D3-A944-42D7-B74F-A94D1A2A12AE}"/>
              </a:ext>
            </a:extLst>
          </p:cNvPr>
          <p:cNvCxnSpPr/>
          <p:nvPr/>
        </p:nvCxnSpPr>
        <p:spPr>
          <a:xfrm rot="5400000">
            <a:off x="7323138" y="5464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xmlns="" id="{72547E72-B389-47DA-B250-E69C1C6E2163}"/>
              </a:ext>
            </a:extLst>
          </p:cNvPr>
          <p:cNvSpPr/>
          <p:nvPr/>
        </p:nvSpPr>
        <p:spPr>
          <a:xfrm>
            <a:off x="4000496" y="5072074"/>
            <a:ext cx="423514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20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xmlns="" id="{47C1236D-64CA-4C2A-8703-78421AE8AB62}"/>
              </a:ext>
            </a:extLst>
          </p:cNvPr>
          <p:cNvSpPr/>
          <p:nvPr/>
        </p:nvSpPr>
        <p:spPr>
          <a:xfrm>
            <a:off x="4000496" y="4714884"/>
            <a:ext cx="428323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40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xmlns="" id="{24E2DEF3-C402-4EC0-87CD-13428BC15882}"/>
              </a:ext>
            </a:extLst>
          </p:cNvPr>
          <p:cNvSpPr/>
          <p:nvPr/>
        </p:nvSpPr>
        <p:spPr>
          <a:xfrm>
            <a:off x="4000496" y="4429132"/>
            <a:ext cx="428323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60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xmlns="" id="{77329FDA-5A8F-4DBA-B786-19F47972C414}"/>
              </a:ext>
            </a:extLst>
          </p:cNvPr>
          <p:cNvSpPr/>
          <p:nvPr/>
        </p:nvSpPr>
        <p:spPr>
          <a:xfrm>
            <a:off x="4000496" y="4143380"/>
            <a:ext cx="43313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80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xmlns="" id="{F6EF8966-B6C6-4DB9-A5F0-8398D3E416A0}"/>
              </a:ext>
            </a:extLst>
          </p:cNvPr>
          <p:cNvSpPr/>
          <p:nvPr/>
        </p:nvSpPr>
        <p:spPr>
          <a:xfrm>
            <a:off x="3929058" y="3857628"/>
            <a:ext cx="52610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100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xmlns="" id="{53EC27E2-333F-4820-9252-D5BC567511A9}"/>
              </a:ext>
            </a:extLst>
          </p:cNvPr>
          <p:cNvSpPr/>
          <p:nvPr/>
        </p:nvSpPr>
        <p:spPr>
          <a:xfrm>
            <a:off x="3929058" y="3571876"/>
            <a:ext cx="511679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120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xmlns="" id="{635E5762-498E-4771-AA72-A6B02B8EB8AA}"/>
              </a:ext>
            </a:extLst>
          </p:cNvPr>
          <p:cNvSpPr/>
          <p:nvPr/>
        </p:nvSpPr>
        <p:spPr>
          <a:xfrm>
            <a:off x="3929058" y="3286124"/>
            <a:ext cx="516488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140</a:t>
            </a:r>
          </a:p>
        </p:txBody>
      </p:sp>
      <p:cxnSp>
        <p:nvCxnSpPr>
          <p:cNvPr id="128" name="Прямая соединительная линия 127">
            <a:extLst>
              <a:ext uri="{FF2B5EF4-FFF2-40B4-BE49-F238E27FC236}">
                <a16:creationId xmlns:a16="http://schemas.microsoft.com/office/drawing/2014/main" xmlns="" id="{F1597FA7-4EE2-4CAA-ACB4-E96DA7CBFE91}"/>
              </a:ext>
            </a:extLst>
          </p:cNvPr>
          <p:cNvCxnSpPr/>
          <p:nvPr/>
        </p:nvCxnSpPr>
        <p:spPr>
          <a:xfrm flipV="1">
            <a:off x="5000625" y="4071938"/>
            <a:ext cx="785813" cy="3571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xmlns="" id="{5325D179-E0A5-40B3-B58F-ACFA879F826D}"/>
              </a:ext>
            </a:extLst>
          </p:cNvPr>
          <p:cNvCxnSpPr/>
          <p:nvPr/>
        </p:nvCxnSpPr>
        <p:spPr>
          <a:xfrm flipV="1">
            <a:off x="5786438" y="3714750"/>
            <a:ext cx="857250" cy="3571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xmlns="" id="{23F4CBDF-D93B-4775-98B0-79FAA0D4BBB1}"/>
              </a:ext>
            </a:extLst>
          </p:cNvPr>
          <p:cNvCxnSpPr/>
          <p:nvPr/>
        </p:nvCxnSpPr>
        <p:spPr>
          <a:xfrm flipV="1">
            <a:off x="6643688" y="3571875"/>
            <a:ext cx="785812" cy="1428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>
            <a:extLst>
              <a:ext uri="{FF2B5EF4-FFF2-40B4-BE49-F238E27FC236}">
                <a16:creationId xmlns:a16="http://schemas.microsoft.com/office/drawing/2014/main" xmlns="" id="{2280DCE7-BEE8-4F1C-B878-4154EA2EFC52}"/>
              </a:ext>
            </a:extLst>
          </p:cNvPr>
          <p:cNvCxnSpPr/>
          <p:nvPr/>
        </p:nvCxnSpPr>
        <p:spPr>
          <a:xfrm rot="5400000" flipH="1" flipV="1">
            <a:off x="5358607" y="4715669"/>
            <a:ext cx="1714500" cy="158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>
            <a:extLst>
              <a:ext uri="{FF2B5EF4-FFF2-40B4-BE49-F238E27FC236}">
                <a16:creationId xmlns:a16="http://schemas.microsoft.com/office/drawing/2014/main" xmlns="" id="{C9104AAB-1CCB-4097-8C25-199FCB2ADCE2}"/>
              </a:ext>
            </a:extLst>
          </p:cNvPr>
          <p:cNvCxnSpPr/>
          <p:nvPr/>
        </p:nvCxnSpPr>
        <p:spPr>
          <a:xfrm rot="10800000">
            <a:off x="4572000" y="3857625"/>
            <a:ext cx="1643063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Прямоугольник 143">
            <a:extLst>
              <a:ext uri="{FF2B5EF4-FFF2-40B4-BE49-F238E27FC236}">
                <a16:creationId xmlns:a16="http://schemas.microsoft.com/office/drawing/2014/main" xmlns="" id="{F5D744C2-FC50-4FC6-9D72-A68AC504572A}"/>
              </a:ext>
            </a:extLst>
          </p:cNvPr>
          <p:cNvSpPr/>
          <p:nvPr/>
        </p:nvSpPr>
        <p:spPr>
          <a:xfrm>
            <a:off x="5572132" y="2714620"/>
            <a:ext cx="190148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графік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3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900" decel="100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900" decel="100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4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900" decel="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5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900" decel="100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6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9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6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900" decel="100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7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900" decel="100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8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9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8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9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0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0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3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xmlns="" id="{E657E5B8-E18A-45EF-B97A-40DDABED7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0"/>
            <a:ext cx="8448675" cy="6429375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Графік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руху</a:t>
            </a:r>
            <a:endParaRPr lang="ru-RU" sz="2800" b="1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Нехай поїзд , що рухається зі швидкістю 60 км/год, вийшов о 3 год ранку із м.Ківерці. Тоді о 4 год він буде на відстані 60 км від </a:t>
            </a:r>
            <a:r>
              <a:rPr lang="uk-UA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Ківерець</a:t>
            </a: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о 5 год – на відстані 120 км  і т.д</a:t>
            </a:r>
            <a:r>
              <a:rPr lang="uk-UA" sz="1600" dirty="0">
                <a:solidFill>
                  <a:srgbClr val="00B050"/>
                </a:solidFill>
              </a:rPr>
              <a:t>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982E5A64-C0B4-4138-AC83-3B89A0F9384A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1500188"/>
          <a:ext cx="8715378" cy="1846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8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8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57346">
                <a:tc>
                  <a:txBody>
                    <a:bodyPr/>
                    <a:lstStyle/>
                    <a:p>
                      <a:r>
                        <a:rPr lang="ru-RU" sz="1800" dirty="0"/>
                        <a:t>Час</a:t>
                      </a:r>
                      <a:r>
                        <a:rPr lang="ru-RU" sz="1800" baseline="0" dirty="0"/>
                        <a:t> </a:t>
                      </a:r>
                      <a:r>
                        <a:rPr lang="ru-RU" sz="1800" baseline="0" dirty="0" err="1"/>
                        <a:t>доби</a:t>
                      </a:r>
                      <a:r>
                        <a:rPr lang="ru-RU" sz="1800" dirty="0"/>
                        <a:t>       (в год)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3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4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5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6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7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8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9</a:t>
                      </a:r>
                    </a:p>
                  </a:txBody>
                  <a:tcPr marL="91439" marR="91439" marT="45728" marB="4572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916">
                <a:tc>
                  <a:txBody>
                    <a:bodyPr/>
                    <a:lstStyle/>
                    <a:p>
                      <a:r>
                        <a:rPr lang="ru-RU" sz="1800" dirty="0" err="1"/>
                        <a:t>Відстань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від</a:t>
                      </a:r>
                      <a:r>
                        <a:rPr lang="ru-RU" sz="1800" dirty="0"/>
                        <a:t> </a:t>
                      </a:r>
                    </a:p>
                    <a:p>
                      <a:r>
                        <a:rPr lang="ru-RU" sz="1800" dirty="0"/>
                        <a:t>м.</a:t>
                      </a:r>
                      <a:r>
                        <a:rPr lang="ru-RU" sz="1800" baseline="0" dirty="0"/>
                        <a:t> Ківерці (в км)</a:t>
                      </a:r>
                      <a:endParaRPr lang="ru-RU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0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60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120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180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240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300</a:t>
                      </a: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360</a:t>
                      </a:r>
                    </a:p>
                  </a:txBody>
                  <a:tcPr marL="91439" marR="91439" marT="45728" marB="4572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xmlns="" id="{9277000A-4DBF-41C1-AEDD-54DE5450BDAD}"/>
              </a:ext>
            </a:extLst>
          </p:cNvPr>
          <p:cNvCxnSpPr/>
          <p:nvPr/>
        </p:nvCxnSpPr>
        <p:spPr>
          <a:xfrm rot="5400000" flipH="1" flipV="1">
            <a:off x="69850" y="5072063"/>
            <a:ext cx="3573463" cy="15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B8D81991-A1E8-443C-B6FC-964F59EF2926}"/>
              </a:ext>
            </a:extLst>
          </p:cNvPr>
          <p:cNvCxnSpPr/>
          <p:nvPr/>
        </p:nvCxnSpPr>
        <p:spPr>
          <a:xfrm>
            <a:off x="1857375" y="5715000"/>
            <a:ext cx="664368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9BFA4AA-F305-49FA-9661-27C514FE6041}"/>
              </a:ext>
            </a:extLst>
          </p:cNvPr>
          <p:cNvSpPr/>
          <p:nvPr/>
        </p:nvSpPr>
        <p:spPr>
          <a:xfrm>
            <a:off x="7429520" y="5929330"/>
            <a:ext cx="1544013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Час, ( в год 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2DBF08CD-71E1-445B-BC5E-006493486BA2}"/>
              </a:ext>
            </a:extLst>
          </p:cNvPr>
          <p:cNvSpPr/>
          <p:nvPr/>
        </p:nvSpPr>
        <p:spPr>
          <a:xfrm rot="16200000">
            <a:off x="-531975" y="4855688"/>
            <a:ext cx="1943161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ВІДСТАНЬ (в км)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D35E0E3F-B5BA-4734-B933-29E7C68B8B61}"/>
              </a:ext>
            </a:extLst>
          </p:cNvPr>
          <p:cNvCxnSpPr/>
          <p:nvPr/>
        </p:nvCxnSpPr>
        <p:spPr>
          <a:xfrm rot="5400000">
            <a:off x="2036762" y="56784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FB9402E-EE98-4E79-A12E-2F25E437F3D7}"/>
              </a:ext>
            </a:extLst>
          </p:cNvPr>
          <p:cNvCxnSpPr/>
          <p:nvPr/>
        </p:nvCxnSpPr>
        <p:spPr>
          <a:xfrm>
            <a:off x="1714500" y="542925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CB20C06-98C9-4167-BC83-EAE90FC630EB}"/>
              </a:ext>
            </a:extLst>
          </p:cNvPr>
          <p:cNvCxnSpPr/>
          <p:nvPr/>
        </p:nvCxnSpPr>
        <p:spPr>
          <a:xfrm>
            <a:off x="1714500" y="5143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5203C62F-042A-4B76-86BD-84A3A4909C0C}"/>
              </a:ext>
            </a:extLst>
          </p:cNvPr>
          <p:cNvCxnSpPr/>
          <p:nvPr/>
        </p:nvCxnSpPr>
        <p:spPr>
          <a:xfrm>
            <a:off x="1714500" y="485775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0B6338EE-D020-4784-83A0-772A0DDCCCFD}"/>
              </a:ext>
            </a:extLst>
          </p:cNvPr>
          <p:cNvCxnSpPr/>
          <p:nvPr/>
        </p:nvCxnSpPr>
        <p:spPr>
          <a:xfrm>
            <a:off x="1714500" y="45720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725918B3-7416-4033-97CD-4C96019EAE66}"/>
              </a:ext>
            </a:extLst>
          </p:cNvPr>
          <p:cNvCxnSpPr/>
          <p:nvPr/>
        </p:nvCxnSpPr>
        <p:spPr>
          <a:xfrm>
            <a:off x="1714500" y="428625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C0BF577A-7C87-442B-A59B-2E0A8AF94AD0}"/>
              </a:ext>
            </a:extLst>
          </p:cNvPr>
          <p:cNvCxnSpPr/>
          <p:nvPr/>
        </p:nvCxnSpPr>
        <p:spPr>
          <a:xfrm>
            <a:off x="1714500" y="4000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8D1782E9-1198-4461-BA6C-E21DB2395F37}"/>
              </a:ext>
            </a:extLst>
          </p:cNvPr>
          <p:cNvCxnSpPr/>
          <p:nvPr/>
        </p:nvCxnSpPr>
        <p:spPr>
          <a:xfrm>
            <a:off x="1714500" y="600075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4F8C5F0-7056-49EC-A1C4-0260F163339F}"/>
              </a:ext>
            </a:extLst>
          </p:cNvPr>
          <p:cNvCxnSpPr/>
          <p:nvPr/>
        </p:nvCxnSpPr>
        <p:spPr>
          <a:xfrm>
            <a:off x="1714500" y="6286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5DFCC684-271A-4513-850B-EF675E3EB852}"/>
              </a:ext>
            </a:extLst>
          </p:cNvPr>
          <p:cNvCxnSpPr/>
          <p:nvPr/>
        </p:nvCxnSpPr>
        <p:spPr>
          <a:xfrm>
            <a:off x="1714500" y="657225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1DD0D54C-825A-4D3B-AF48-9366A1D7E594}"/>
              </a:ext>
            </a:extLst>
          </p:cNvPr>
          <p:cNvCxnSpPr/>
          <p:nvPr/>
        </p:nvCxnSpPr>
        <p:spPr>
          <a:xfrm rot="5400000">
            <a:off x="2393950" y="56784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DABAD9E5-0B0B-42BA-B180-BA6F59FF25AE}"/>
              </a:ext>
            </a:extLst>
          </p:cNvPr>
          <p:cNvCxnSpPr/>
          <p:nvPr/>
        </p:nvCxnSpPr>
        <p:spPr>
          <a:xfrm rot="5400000">
            <a:off x="2751137" y="56784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9D235745-5A0C-475D-A9DC-902A5495D76F}"/>
              </a:ext>
            </a:extLst>
          </p:cNvPr>
          <p:cNvCxnSpPr/>
          <p:nvPr/>
        </p:nvCxnSpPr>
        <p:spPr>
          <a:xfrm rot="5400000">
            <a:off x="3108325" y="56784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B9967FDF-A1E4-4299-8310-CC2121EA5433}"/>
              </a:ext>
            </a:extLst>
          </p:cNvPr>
          <p:cNvCxnSpPr/>
          <p:nvPr/>
        </p:nvCxnSpPr>
        <p:spPr>
          <a:xfrm rot="5400000">
            <a:off x="3465512" y="56784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8EC59EC5-650A-4947-809E-A7FEE6096624}"/>
              </a:ext>
            </a:extLst>
          </p:cNvPr>
          <p:cNvCxnSpPr/>
          <p:nvPr/>
        </p:nvCxnSpPr>
        <p:spPr>
          <a:xfrm rot="5400000">
            <a:off x="3822700" y="56784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A5BB9B4E-BA6C-4180-AD5C-FB899963604A}"/>
              </a:ext>
            </a:extLst>
          </p:cNvPr>
          <p:cNvCxnSpPr/>
          <p:nvPr/>
        </p:nvCxnSpPr>
        <p:spPr>
          <a:xfrm rot="5400000">
            <a:off x="4251325" y="56784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E57C97F3-C90B-4997-997F-C5D54174CEBC}"/>
              </a:ext>
            </a:extLst>
          </p:cNvPr>
          <p:cNvCxnSpPr/>
          <p:nvPr/>
        </p:nvCxnSpPr>
        <p:spPr>
          <a:xfrm rot="5400000">
            <a:off x="4608512" y="56784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8B0ABA4A-97C2-4D48-9B07-3B57D6281535}"/>
              </a:ext>
            </a:extLst>
          </p:cNvPr>
          <p:cNvCxnSpPr/>
          <p:nvPr/>
        </p:nvCxnSpPr>
        <p:spPr>
          <a:xfrm rot="5400000">
            <a:off x="4965700" y="56784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ED369E6C-8684-4205-B052-D4A8E3610EA6}"/>
              </a:ext>
            </a:extLst>
          </p:cNvPr>
          <p:cNvSpPr/>
          <p:nvPr/>
        </p:nvSpPr>
        <p:spPr>
          <a:xfrm>
            <a:off x="2000232" y="5715016"/>
            <a:ext cx="27283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9A544F68-DC6C-46A1-8B69-22A80C84A3B3}"/>
              </a:ext>
            </a:extLst>
          </p:cNvPr>
          <p:cNvSpPr/>
          <p:nvPr/>
        </p:nvSpPr>
        <p:spPr>
          <a:xfrm>
            <a:off x="2357422" y="5715016"/>
            <a:ext cx="29687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2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E56DCF6A-7295-4E21-A84A-BEF14715FBAC}"/>
              </a:ext>
            </a:extLst>
          </p:cNvPr>
          <p:cNvSpPr/>
          <p:nvPr/>
        </p:nvSpPr>
        <p:spPr>
          <a:xfrm>
            <a:off x="2714612" y="5715016"/>
            <a:ext cx="29687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3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CA359ED-7E38-4078-AE4C-C937927F2C8C}"/>
              </a:ext>
            </a:extLst>
          </p:cNvPr>
          <p:cNvSpPr/>
          <p:nvPr/>
        </p:nvSpPr>
        <p:spPr>
          <a:xfrm>
            <a:off x="3071802" y="5715016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4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1BAA2CFA-9A00-4E38-B1F4-10EAA7DAFD0E}"/>
              </a:ext>
            </a:extLst>
          </p:cNvPr>
          <p:cNvSpPr/>
          <p:nvPr/>
        </p:nvSpPr>
        <p:spPr>
          <a:xfrm>
            <a:off x="3428992" y="5715016"/>
            <a:ext cx="292068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5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30A0A752-BAFD-4167-A998-63E2A03F80C2}"/>
              </a:ext>
            </a:extLst>
          </p:cNvPr>
          <p:cNvSpPr/>
          <p:nvPr/>
        </p:nvSpPr>
        <p:spPr>
          <a:xfrm>
            <a:off x="3786182" y="5715016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6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AEB8F523-E886-4541-A61F-8C16F45AFEEE}"/>
              </a:ext>
            </a:extLst>
          </p:cNvPr>
          <p:cNvSpPr/>
          <p:nvPr/>
        </p:nvSpPr>
        <p:spPr>
          <a:xfrm>
            <a:off x="4214810" y="5715016"/>
            <a:ext cx="28405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7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7DA4DB7B-E99B-49AE-AD17-A44B25CEBE93}"/>
              </a:ext>
            </a:extLst>
          </p:cNvPr>
          <p:cNvSpPr/>
          <p:nvPr/>
        </p:nvSpPr>
        <p:spPr>
          <a:xfrm>
            <a:off x="4572000" y="5715016"/>
            <a:ext cx="306495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8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4BD6F12C-CA3E-43C5-A8B4-48B6DF10D085}"/>
              </a:ext>
            </a:extLst>
          </p:cNvPr>
          <p:cNvSpPr/>
          <p:nvPr/>
        </p:nvSpPr>
        <p:spPr>
          <a:xfrm>
            <a:off x="4857752" y="5715016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9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3B6113DB-01C2-4E83-8714-508D4565ADC3}"/>
              </a:ext>
            </a:extLst>
          </p:cNvPr>
          <p:cNvSpPr/>
          <p:nvPr/>
        </p:nvSpPr>
        <p:spPr>
          <a:xfrm>
            <a:off x="1071538" y="6357958"/>
            <a:ext cx="633507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- 180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76DB17B-BED6-4DF2-A5B6-09EF38F08D86}"/>
              </a:ext>
            </a:extLst>
          </p:cNvPr>
          <p:cNvSpPr/>
          <p:nvPr/>
        </p:nvSpPr>
        <p:spPr>
          <a:xfrm>
            <a:off x="1071538" y="6143644"/>
            <a:ext cx="623889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- 120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94F384F3-1857-412A-88DD-C7FD795D7E60}"/>
              </a:ext>
            </a:extLst>
          </p:cNvPr>
          <p:cNvSpPr/>
          <p:nvPr/>
        </p:nvSpPr>
        <p:spPr>
          <a:xfrm>
            <a:off x="1142976" y="5857892"/>
            <a:ext cx="540533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- 60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FB41273-9ACD-412E-85D2-B76052F68320}"/>
              </a:ext>
            </a:extLst>
          </p:cNvPr>
          <p:cNvSpPr/>
          <p:nvPr/>
        </p:nvSpPr>
        <p:spPr>
          <a:xfrm>
            <a:off x="1428728" y="5572140"/>
            <a:ext cx="311304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0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0C25E015-796B-4CAA-8338-C7CDCB7DEEF5}"/>
              </a:ext>
            </a:extLst>
          </p:cNvPr>
          <p:cNvSpPr/>
          <p:nvPr/>
        </p:nvSpPr>
        <p:spPr>
          <a:xfrm>
            <a:off x="1285852" y="5286388"/>
            <a:ext cx="42832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60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A5E5DEC7-EC09-4913-99F6-73ADFF23A3A6}"/>
              </a:ext>
            </a:extLst>
          </p:cNvPr>
          <p:cNvSpPr/>
          <p:nvPr/>
        </p:nvSpPr>
        <p:spPr>
          <a:xfrm>
            <a:off x="1214414" y="5000636"/>
            <a:ext cx="511679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120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45412A47-25FA-404B-8FB0-2873CC82B9E9}"/>
              </a:ext>
            </a:extLst>
          </p:cNvPr>
          <p:cNvSpPr/>
          <p:nvPr/>
        </p:nvSpPr>
        <p:spPr>
          <a:xfrm>
            <a:off x="1214414" y="4714884"/>
            <a:ext cx="521298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180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2FE67331-2743-4811-AAD7-CE758199AF55}"/>
              </a:ext>
            </a:extLst>
          </p:cNvPr>
          <p:cNvSpPr/>
          <p:nvPr/>
        </p:nvSpPr>
        <p:spPr>
          <a:xfrm>
            <a:off x="1214414" y="4429132"/>
            <a:ext cx="540534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240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F9D1ADD6-9CDD-4112-8A6B-D513B368C544}"/>
              </a:ext>
            </a:extLst>
          </p:cNvPr>
          <p:cNvSpPr/>
          <p:nvPr/>
        </p:nvSpPr>
        <p:spPr>
          <a:xfrm>
            <a:off x="1214414" y="4143380"/>
            <a:ext cx="550151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300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8AC66673-0681-480A-9085-3E342ABB1468}"/>
              </a:ext>
            </a:extLst>
          </p:cNvPr>
          <p:cNvSpPr/>
          <p:nvPr/>
        </p:nvSpPr>
        <p:spPr>
          <a:xfrm>
            <a:off x="1214414" y="3857628"/>
            <a:ext cx="540533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360</a:t>
            </a:r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DE83B0AD-93AC-4CB4-86FF-B39795F38E2B}"/>
              </a:ext>
            </a:extLst>
          </p:cNvPr>
          <p:cNvCxnSpPr/>
          <p:nvPr/>
        </p:nvCxnSpPr>
        <p:spPr>
          <a:xfrm flipV="1">
            <a:off x="2857500" y="3929063"/>
            <a:ext cx="2143125" cy="1785937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xmlns="" id="{689F87EA-868C-44DB-B0C8-3E3E70C4BF23}"/>
              </a:ext>
            </a:extLst>
          </p:cNvPr>
          <p:cNvCxnSpPr/>
          <p:nvPr/>
        </p:nvCxnSpPr>
        <p:spPr>
          <a:xfrm flipV="1">
            <a:off x="1857375" y="5715000"/>
            <a:ext cx="1000125" cy="85725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>
            <a:extLst>
              <a:ext uri="{FF2B5EF4-FFF2-40B4-BE49-F238E27FC236}">
                <a16:creationId xmlns:a16="http://schemas.microsoft.com/office/drawing/2014/main" xmlns="" id="{971D26CA-0A39-49B2-A611-1BE25F10904C}"/>
              </a:ext>
            </a:extLst>
          </p:cNvPr>
          <p:cNvSpPr/>
          <p:nvPr/>
        </p:nvSpPr>
        <p:spPr>
          <a:xfrm>
            <a:off x="2714625" y="5643563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xmlns="" id="{7B6360AD-69C4-4094-BA49-DB56D5804562}"/>
              </a:ext>
            </a:extLst>
          </p:cNvPr>
          <p:cNvSpPr/>
          <p:nvPr/>
        </p:nvSpPr>
        <p:spPr>
          <a:xfrm>
            <a:off x="3143250" y="5286375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xmlns="" id="{26779756-0995-4EE0-AECB-5BB76B35D2AE}"/>
              </a:ext>
            </a:extLst>
          </p:cNvPr>
          <p:cNvSpPr/>
          <p:nvPr/>
        </p:nvSpPr>
        <p:spPr>
          <a:xfrm>
            <a:off x="3429000" y="5072063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xmlns="" id="{87FF152E-23CF-436E-A88D-F62531F1AA53}"/>
              </a:ext>
            </a:extLst>
          </p:cNvPr>
          <p:cNvSpPr/>
          <p:nvPr/>
        </p:nvSpPr>
        <p:spPr>
          <a:xfrm>
            <a:off x="3786188" y="4786313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>
            <a:extLst>
              <a:ext uri="{FF2B5EF4-FFF2-40B4-BE49-F238E27FC236}">
                <a16:creationId xmlns:a16="http://schemas.microsoft.com/office/drawing/2014/main" xmlns="" id="{F9F8AB88-0B1F-479E-A239-B48BF6467E9E}"/>
              </a:ext>
            </a:extLst>
          </p:cNvPr>
          <p:cNvSpPr/>
          <p:nvPr/>
        </p:nvSpPr>
        <p:spPr>
          <a:xfrm>
            <a:off x="4214813" y="4429125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xmlns="" id="{3C440822-91B0-4767-AB34-AFC72E438122}"/>
              </a:ext>
            </a:extLst>
          </p:cNvPr>
          <p:cNvSpPr/>
          <p:nvPr/>
        </p:nvSpPr>
        <p:spPr>
          <a:xfrm>
            <a:off x="4572000" y="4143375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>
            <a:extLst>
              <a:ext uri="{FF2B5EF4-FFF2-40B4-BE49-F238E27FC236}">
                <a16:creationId xmlns:a16="http://schemas.microsoft.com/office/drawing/2014/main" xmlns="" id="{033EAEAC-2B5C-4DBB-B81F-1F31A7D0442A}"/>
              </a:ext>
            </a:extLst>
          </p:cNvPr>
          <p:cNvSpPr/>
          <p:nvPr/>
        </p:nvSpPr>
        <p:spPr>
          <a:xfrm>
            <a:off x="4857750" y="3857625"/>
            <a:ext cx="200025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5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6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7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8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8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9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0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0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2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2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25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25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26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27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27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28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9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9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9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9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9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 nodeType="clickPar">
                      <p:stCondLst>
                        <p:cond delay="indefinite"/>
                      </p:stCondLst>
                      <p:childTnLst>
                        <p:par>
                          <p:cTn id="3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 animBg="1"/>
      <p:bldP spid="61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xmlns="" id="{FDEAE7C8-BFC9-4739-9F25-E9072D3A7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5750"/>
            <a:ext cx="8805863" cy="63579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/>
              <a:t>                </a:t>
            </a:r>
            <a:r>
              <a:rPr lang="ru-RU" altLang="ru-RU" sz="4400" b="1">
                <a:solidFill>
                  <a:srgbClr val="C00000"/>
                </a:solidFill>
              </a:rPr>
              <a:t>Графік температури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2EFD487C-BBD3-403C-88AC-503735E150E8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1397000"/>
          <a:ext cx="8715377" cy="1011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0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65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942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957">
                <a:tc>
                  <a:txBody>
                    <a:bodyPr/>
                    <a:lstStyle/>
                    <a:p>
                      <a:r>
                        <a:rPr lang="ru-RU" sz="1800" dirty="0"/>
                        <a:t>Час (в год)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3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6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8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12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14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16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18</a:t>
                      </a:r>
                    </a:p>
                  </a:txBody>
                  <a:tcPr marL="91439" marR="91439" marT="45734" marB="4573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81">
                <a:tc>
                  <a:txBody>
                    <a:bodyPr/>
                    <a:lstStyle/>
                    <a:p>
                      <a:r>
                        <a:rPr lang="ru-RU" sz="1800" dirty="0"/>
                        <a:t>Температура</a:t>
                      </a:r>
                      <a:r>
                        <a:rPr lang="ru-RU" sz="1800" baseline="0" dirty="0"/>
                        <a:t> (в градусах)</a:t>
                      </a:r>
                      <a:endParaRPr lang="ru-RU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- 3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1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5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baseline="0" dirty="0"/>
                        <a:t>     6</a:t>
                      </a:r>
                      <a:endParaRPr lang="ru-RU" sz="18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  4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 - 1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    - 3</a:t>
                      </a:r>
                    </a:p>
                  </a:txBody>
                  <a:tcPr marL="91439" marR="91439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6CD850E1-F9F5-4DC8-AC56-D4AF7139F5E8}"/>
              </a:ext>
            </a:extLst>
          </p:cNvPr>
          <p:cNvCxnSpPr/>
          <p:nvPr/>
        </p:nvCxnSpPr>
        <p:spPr>
          <a:xfrm rot="5400000" flipH="1" flipV="1">
            <a:off x="248444" y="4464844"/>
            <a:ext cx="393065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80ED9F77-7C79-4EED-92C8-A6434599E617}"/>
              </a:ext>
            </a:extLst>
          </p:cNvPr>
          <p:cNvCxnSpPr/>
          <p:nvPr/>
        </p:nvCxnSpPr>
        <p:spPr>
          <a:xfrm>
            <a:off x="2214563" y="5143500"/>
            <a:ext cx="67151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DC3D798-D94A-44CC-9D61-BE37343782C0}"/>
              </a:ext>
            </a:extLst>
          </p:cNvPr>
          <p:cNvSpPr/>
          <p:nvPr/>
        </p:nvSpPr>
        <p:spPr>
          <a:xfrm>
            <a:off x="5643570" y="5786454"/>
            <a:ext cx="1571264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ЧАС (в год)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7CB0DA8-8316-4AC3-9F8C-80D3DC23A644}"/>
              </a:ext>
            </a:extLst>
          </p:cNvPr>
          <p:cNvSpPr/>
          <p:nvPr/>
        </p:nvSpPr>
        <p:spPr>
          <a:xfrm rot="16200000">
            <a:off x="-847346" y="4204876"/>
            <a:ext cx="3145413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Температура (в градусах)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76E7814D-7C80-43E7-A902-13DF3C45458C}"/>
              </a:ext>
            </a:extLst>
          </p:cNvPr>
          <p:cNvCxnSpPr/>
          <p:nvPr/>
        </p:nvCxnSpPr>
        <p:spPr>
          <a:xfrm rot="5400000">
            <a:off x="2463801" y="51085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64D18205-3EE7-4017-B9A3-1B07DF2820F0}"/>
              </a:ext>
            </a:extLst>
          </p:cNvPr>
          <p:cNvCxnSpPr/>
          <p:nvPr/>
        </p:nvCxnSpPr>
        <p:spPr>
          <a:xfrm rot="5400000">
            <a:off x="2822575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53E6FFD4-CD7F-41FB-8CE5-884046903ADD}"/>
              </a:ext>
            </a:extLst>
          </p:cNvPr>
          <p:cNvCxnSpPr/>
          <p:nvPr/>
        </p:nvCxnSpPr>
        <p:spPr>
          <a:xfrm rot="5400000">
            <a:off x="3179762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517679BF-54E7-43EC-8F5E-DF8484FC0C2C}"/>
              </a:ext>
            </a:extLst>
          </p:cNvPr>
          <p:cNvCxnSpPr/>
          <p:nvPr/>
        </p:nvCxnSpPr>
        <p:spPr>
          <a:xfrm rot="5400000">
            <a:off x="3536950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F6CCCFC-4CA0-4E54-80E2-84251C0F24E7}"/>
              </a:ext>
            </a:extLst>
          </p:cNvPr>
          <p:cNvCxnSpPr/>
          <p:nvPr/>
        </p:nvCxnSpPr>
        <p:spPr>
          <a:xfrm rot="5400000">
            <a:off x="3894137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88F1CE14-70F8-4468-ACCA-5E8F68AA4105}"/>
              </a:ext>
            </a:extLst>
          </p:cNvPr>
          <p:cNvCxnSpPr/>
          <p:nvPr/>
        </p:nvCxnSpPr>
        <p:spPr>
          <a:xfrm rot="5400000">
            <a:off x="4251325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BFC4C730-EBEC-4FB9-95B5-ED99DAC0DEC8}"/>
              </a:ext>
            </a:extLst>
          </p:cNvPr>
          <p:cNvCxnSpPr/>
          <p:nvPr/>
        </p:nvCxnSpPr>
        <p:spPr>
          <a:xfrm rot="5400000">
            <a:off x="4608512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EB3594CD-1F59-4CD0-BA22-DEE2E56FFF28}"/>
              </a:ext>
            </a:extLst>
          </p:cNvPr>
          <p:cNvCxnSpPr/>
          <p:nvPr/>
        </p:nvCxnSpPr>
        <p:spPr>
          <a:xfrm rot="5400000">
            <a:off x="4965700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8D9E3728-24E2-496E-AF60-361E0A4BDF3C}"/>
              </a:ext>
            </a:extLst>
          </p:cNvPr>
          <p:cNvCxnSpPr/>
          <p:nvPr/>
        </p:nvCxnSpPr>
        <p:spPr>
          <a:xfrm rot="5400000">
            <a:off x="5322887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C7846F40-738A-4491-AA44-91A5ADA4CE5A}"/>
              </a:ext>
            </a:extLst>
          </p:cNvPr>
          <p:cNvCxnSpPr/>
          <p:nvPr/>
        </p:nvCxnSpPr>
        <p:spPr>
          <a:xfrm rot="5400000">
            <a:off x="5680075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DB123412-96FC-42F0-9669-C1665A45DA23}"/>
              </a:ext>
            </a:extLst>
          </p:cNvPr>
          <p:cNvCxnSpPr/>
          <p:nvPr/>
        </p:nvCxnSpPr>
        <p:spPr>
          <a:xfrm rot="5400000">
            <a:off x="6037262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D6B4198D-9BE6-4D10-9181-A5BE63462DA9}"/>
              </a:ext>
            </a:extLst>
          </p:cNvPr>
          <p:cNvCxnSpPr/>
          <p:nvPr/>
        </p:nvCxnSpPr>
        <p:spPr>
          <a:xfrm rot="5400000">
            <a:off x="6394450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CFE2F3B3-7FEB-4903-88F5-0ACC120CC739}"/>
              </a:ext>
            </a:extLst>
          </p:cNvPr>
          <p:cNvCxnSpPr/>
          <p:nvPr/>
        </p:nvCxnSpPr>
        <p:spPr>
          <a:xfrm rot="5400000">
            <a:off x="6680200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00A80428-BE35-4872-A74E-49FC22AD1318}"/>
              </a:ext>
            </a:extLst>
          </p:cNvPr>
          <p:cNvCxnSpPr/>
          <p:nvPr/>
        </p:nvCxnSpPr>
        <p:spPr>
          <a:xfrm rot="5400000">
            <a:off x="7037387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C3B84CDE-3B2E-4189-A183-BD1A9ABE4E84}"/>
              </a:ext>
            </a:extLst>
          </p:cNvPr>
          <p:cNvCxnSpPr/>
          <p:nvPr/>
        </p:nvCxnSpPr>
        <p:spPr>
          <a:xfrm rot="5400000">
            <a:off x="7394575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58E4727B-3571-4BA7-A26F-1C0E9572353D}"/>
              </a:ext>
            </a:extLst>
          </p:cNvPr>
          <p:cNvCxnSpPr/>
          <p:nvPr/>
        </p:nvCxnSpPr>
        <p:spPr>
          <a:xfrm rot="5400000">
            <a:off x="7751762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657F5D0A-F723-4540-8811-B6D1A04FE1F1}"/>
              </a:ext>
            </a:extLst>
          </p:cNvPr>
          <p:cNvCxnSpPr/>
          <p:nvPr/>
        </p:nvCxnSpPr>
        <p:spPr>
          <a:xfrm rot="5400000">
            <a:off x="8108950" y="51069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568BB5A6-8610-4040-9AF2-8CA90B69EEB1}"/>
              </a:ext>
            </a:extLst>
          </p:cNvPr>
          <p:cNvCxnSpPr/>
          <p:nvPr/>
        </p:nvCxnSpPr>
        <p:spPr>
          <a:xfrm rot="5400000">
            <a:off x="8466137" y="5106988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86E3B119-D208-4650-975F-DFB390BB1E1A}"/>
              </a:ext>
            </a:extLst>
          </p:cNvPr>
          <p:cNvCxnSpPr/>
          <p:nvPr/>
        </p:nvCxnSpPr>
        <p:spPr>
          <a:xfrm>
            <a:off x="2071688" y="4786313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C71F9E13-F4C7-4838-AFAF-8F699C4639EF}"/>
              </a:ext>
            </a:extLst>
          </p:cNvPr>
          <p:cNvCxnSpPr/>
          <p:nvPr/>
        </p:nvCxnSpPr>
        <p:spPr>
          <a:xfrm>
            <a:off x="2071688" y="4500563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B41D5DE6-C34F-4619-AD00-DD233BFAB831}"/>
              </a:ext>
            </a:extLst>
          </p:cNvPr>
          <p:cNvCxnSpPr/>
          <p:nvPr/>
        </p:nvCxnSpPr>
        <p:spPr>
          <a:xfrm>
            <a:off x="2071688" y="4214813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4A26834D-9784-473F-AED6-DC374397038F}"/>
              </a:ext>
            </a:extLst>
          </p:cNvPr>
          <p:cNvCxnSpPr/>
          <p:nvPr/>
        </p:nvCxnSpPr>
        <p:spPr>
          <a:xfrm>
            <a:off x="2071688" y="3929063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11519A5D-8AC8-41B8-87D3-B176153B61F4}"/>
              </a:ext>
            </a:extLst>
          </p:cNvPr>
          <p:cNvCxnSpPr/>
          <p:nvPr/>
        </p:nvCxnSpPr>
        <p:spPr>
          <a:xfrm>
            <a:off x="2071688" y="3643313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E4794DCE-4863-49EE-A946-3927030308DB}"/>
              </a:ext>
            </a:extLst>
          </p:cNvPr>
          <p:cNvCxnSpPr/>
          <p:nvPr/>
        </p:nvCxnSpPr>
        <p:spPr>
          <a:xfrm>
            <a:off x="2071688" y="3357563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F62B60AF-236B-4028-94B7-3D786426DA13}"/>
              </a:ext>
            </a:extLst>
          </p:cNvPr>
          <p:cNvCxnSpPr/>
          <p:nvPr/>
        </p:nvCxnSpPr>
        <p:spPr>
          <a:xfrm>
            <a:off x="2071688" y="5500688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464C487A-A0A8-44F9-BA12-B567F1C4B234}"/>
              </a:ext>
            </a:extLst>
          </p:cNvPr>
          <p:cNvCxnSpPr/>
          <p:nvPr/>
        </p:nvCxnSpPr>
        <p:spPr>
          <a:xfrm>
            <a:off x="2071688" y="5786438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A8928CC1-0E1F-4A2B-AD68-333721E1827C}"/>
              </a:ext>
            </a:extLst>
          </p:cNvPr>
          <p:cNvCxnSpPr/>
          <p:nvPr/>
        </p:nvCxnSpPr>
        <p:spPr>
          <a:xfrm>
            <a:off x="2071688" y="6072188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77A03E7C-9889-4223-9326-86DFA0899F3A}"/>
              </a:ext>
            </a:extLst>
          </p:cNvPr>
          <p:cNvSpPr/>
          <p:nvPr/>
        </p:nvSpPr>
        <p:spPr>
          <a:xfrm>
            <a:off x="2786050" y="5143512"/>
            <a:ext cx="29687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2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9D5A1B35-B631-48EC-AD22-7E150F964F37}"/>
              </a:ext>
            </a:extLst>
          </p:cNvPr>
          <p:cNvSpPr/>
          <p:nvPr/>
        </p:nvSpPr>
        <p:spPr>
          <a:xfrm>
            <a:off x="3500430" y="5143512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4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A2DEAD5C-A0E4-45E1-9089-C9153233673C}"/>
              </a:ext>
            </a:extLst>
          </p:cNvPr>
          <p:cNvSpPr/>
          <p:nvPr/>
        </p:nvSpPr>
        <p:spPr>
          <a:xfrm>
            <a:off x="4214810" y="5143512"/>
            <a:ext cx="301686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6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224EEA75-7528-4590-877A-0C27A5E74088}"/>
              </a:ext>
            </a:extLst>
          </p:cNvPr>
          <p:cNvSpPr/>
          <p:nvPr/>
        </p:nvSpPr>
        <p:spPr>
          <a:xfrm>
            <a:off x="4929190" y="5143512"/>
            <a:ext cx="306495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8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19BEB3D2-5BFC-4046-AAD4-C202EAC44FC7}"/>
              </a:ext>
            </a:extLst>
          </p:cNvPr>
          <p:cNvSpPr/>
          <p:nvPr/>
        </p:nvSpPr>
        <p:spPr>
          <a:xfrm>
            <a:off x="5643570" y="5143512"/>
            <a:ext cx="399469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10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85C9295B-9D41-468D-ACA4-E987E794D890}"/>
              </a:ext>
            </a:extLst>
          </p:cNvPr>
          <p:cNvSpPr/>
          <p:nvPr/>
        </p:nvSpPr>
        <p:spPr>
          <a:xfrm>
            <a:off x="6286512" y="5143512"/>
            <a:ext cx="38504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12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AE99892A-9924-4671-8EC6-7F26F2D3B95A}"/>
              </a:ext>
            </a:extLst>
          </p:cNvPr>
          <p:cNvSpPr/>
          <p:nvPr/>
        </p:nvSpPr>
        <p:spPr>
          <a:xfrm>
            <a:off x="6929454" y="5143512"/>
            <a:ext cx="389850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14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29B465D-29F9-4CDA-A4B5-0DC8403CFD1B}"/>
              </a:ext>
            </a:extLst>
          </p:cNvPr>
          <p:cNvSpPr/>
          <p:nvPr/>
        </p:nvSpPr>
        <p:spPr>
          <a:xfrm>
            <a:off x="7715272" y="5143512"/>
            <a:ext cx="389850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16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7B62FA74-685B-44C3-AB7E-63337AD86B9D}"/>
              </a:ext>
            </a:extLst>
          </p:cNvPr>
          <p:cNvSpPr/>
          <p:nvPr/>
        </p:nvSpPr>
        <p:spPr>
          <a:xfrm>
            <a:off x="8429652" y="5143512"/>
            <a:ext cx="394660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18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5149041-E865-4835-B74D-20875712796E}"/>
              </a:ext>
            </a:extLst>
          </p:cNvPr>
          <p:cNvSpPr/>
          <p:nvPr/>
        </p:nvSpPr>
        <p:spPr>
          <a:xfrm>
            <a:off x="1857356" y="4714884"/>
            <a:ext cx="272832" cy="30777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1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5D962419-C085-4991-9B24-3C11AE0C6569}"/>
              </a:ext>
            </a:extLst>
          </p:cNvPr>
          <p:cNvSpPr/>
          <p:nvPr/>
        </p:nvSpPr>
        <p:spPr>
          <a:xfrm>
            <a:off x="1857356" y="4357694"/>
            <a:ext cx="276228" cy="31730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2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A486186F-4291-4187-96E4-79B8A696A54B}"/>
              </a:ext>
            </a:extLst>
          </p:cNvPr>
          <p:cNvSpPr/>
          <p:nvPr/>
        </p:nvSpPr>
        <p:spPr>
          <a:xfrm>
            <a:off x="1857356" y="4071942"/>
            <a:ext cx="276228" cy="31730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3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7DFBA41-4194-4528-A4B8-F48BBEFF4883}"/>
              </a:ext>
            </a:extLst>
          </p:cNvPr>
          <p:cNvSpPr/>
          <p:nvPr/>
        </p:nvSpPr>
        <p:spPr>
          <a:xfrm>
            <a:off x="1857356" y="3786190"/>
            <a:ext cx="276228" cy="31730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4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76FFB609-F893-40A9-AA72-AC175EEDBB10}"/>
              </a:ext>
            </a:extLst>
          </p:cNvPr>
          <p:cNvSpPr/>
          <p:nvPr/>
        </p:nvSpPr>
        <p:spPr>
          <a:xfrm>
            <a:off x="1857356" y="3500438"/>
            <a:ext cx="276228" cy="31730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5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970FEDE2-EC21-4A9F-8A37-F08BE1496463}"/>
              </a:ext>
            </a:extLst>
          </p:cNvPr>
          <p:cNvSpPr/>
          <p:nvPr/>
        </p:nvSpPr>
        <p:spPr>
          <a:xfrm>
            <a:off x="1857356" y="3214686"/>
            <a:ext cx="276228" cy="31730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6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D93F6397-A81B-42D5-8D07-32552E42A9D0}"/>
              </a:ext>
            </a:extLst>
          </p:cNvPr>
          <p:cNvSpPr/>
          <p:nvPr/>
        </p:nvSpPr>
        <p:spPr>
          <a:xfrm>
            <a:off x="1857356" y="5000636"/>
            <a:ext cx="276228" cy="31730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0</a:t>
            </a: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xmlns="" id="{F7596BB6-ACDC-45CD-B520-035F6975BB08}"/>
              </a:ext>
            </a:extLst>
          </p:cNvPr>
          <p:cNvSpPr/>
          <p:nvPr/>
        </p:nvSpPr>
        <p:spPr>
          <a:xfrm>
            <a:off x="1714480" y="5357826"/>
            <a:ext cx="428628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-1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64FD2664-02B2-4B21-98D7-8744BE7E078A}"/>
              </a:ext>
            </a:extLst>
          </p:cNvPr>
          <p:cNvSpPr/>
          <p:nvPr/>
        </p:nvSpPr>
        <p:spPr>
          <a:xfrm>
            <a:off x="1714480" y="5643578"/>
            <a:ext cx="428628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-2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xmlns="" id="{C61B4432-B375-4555-96A2-564A01305119}"/>
              </a:ext>
            </a:extLst>
          </p:cNvPr>
          <p:cNvSpPr/>
          <p:nvPr/>
        </p:nvSpPr>
        <p:spPr>
          <a:xfrm>
            <a:off x="1714480" y="5929330"/>
            <a:ext cx="428628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-3</a:t>
            </a:r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xmlns="" id="{E26A97AC-B1C6-4776-B899-4AF3BBF34B38}"/>
              </a:ext>
            </a:extLst>
          </p:cNvPr>
          <p:cNvSpPr/>
          <p:nvPr/>
        </p:nvSpPr>
        <p:spPr>
          <a:xfrm>
            <a:off x="4929188" y="3571875"/>
            <a:ext cx="214312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>
            <a:extLst>
              <a:ext uri="{FF2B5EF4-FFF2-40B4-BE49-F238E27FC236}">
                <a16:creationId xmlns:a16="http://schemas.microsoft.com/office/drawing/2014/main" xmlns="" id="{EAAEED73-D262-40AC-83BB-3839EC53A248}"/>
              </a:ext>
            </a:extLst>
          </p:cNvPr>
          <p:cNvSpPr/>
          <p:nvPr/>
        </p:nvSpPr>
        <p:spPr>
          <a:xfrm>
            <a:off x="3143250" y="5929313"/>
            <a:ext cx="214313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>
            <a:extLst>
              <a:ext uri="{FF2B5EF4-FFF2-40B4-BE49-F238E27FC236}">
                <a16:creationId xmlns:a16="http://schemas.microsoft.com/office/drawing/2014/main" xmlns="" id="{EFCE9878-1F1D-46B2-8070-84B73DBBFD9B}"/>
              </a:ext>
            </a:extLst>
          </p:cNvPr>
          <p:cNvSpPr/>
          <p:nvPr/>
        </p:nvSpPr>
        <p:spPr>
          <a:xfrm>
            <a:off x="4214813" y="4714875"/>
            <a:ext cx="214312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>
            <a:extLst>
              <a:ext uri="{FF2B5EF4-FFF2-40B4-BE49-F238E27FC236}">
                <a16:creationId xmlns:a16="http://schemas.microsoft.com/office/drawing/2014/main" xmlns="" id="{B5ABD558-3C1D-4EED-BA2C-51205ED393DF}"/>
              </a:ext>
            </a:extLst>
          </p:cNvPr>
          <p:cNvSpPr/>
          <p:nvPr/>
        </p:nvSpPr>
        <p:spPr>
          <a:xfrm>
            <a:off x="6429375" y="3214688"/>
            <a:ext cx="214313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Овал 71">
            <a:extLst>
              <a:ext uri="{FF2B5EF4-FFF2-40B4-BE49-F238E27FC236}">
                <a16:creationId xmlns:a16="http://schemas.microsoft.com/office/drawing/2014/main" xmlns="" id="{8C63BF64-B8A0-4426-BF02-8E33D1CD2B05}"/>
              </a:ext>
            </a:extLst>
          </p:cNvPr>
          <p:cNvSpPr/>
          <p:nvPr/>
        </p:nvSpPr>
        <p:spPr>
          <a:xfrm>
            <a:off x="7072313" y="3857625"/>
            <a:ext cx="214312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Овал 72">
            <a:extLst>
              <a:ext uri="{FF2B5EF4-FFF2-40B4-BE49-F238E27FC236}">
                <a16:creationId xmlns:a16="http://schemas.microsoft.com/office/drawing/2014/main" xmlns="" id="{2DB47D48-2F9F-4FE0-91AC-B66BA3DD2396}"/>
              </a:ext>
            </a:extLst>
          </p:cNvPr>
          <p:cNvSpPr/>
          <p:nvPr/>
        </p:nvSpPr>
        <p:spPr>
          <a:xfrm>
            <a:off x="7786688" y="5357813"/>
            <a:ext cx="214312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xmlns="" id="{D5BEF2A2-F5A1-42E1-B9C1-C87EAC7D03F7}"/>
              </a:ext>
            </a:extLst>
          </p:cNvPr>
          <p:cNvSpPr/>
          <p:nvPr/>
        </p:nvSpPr>
        <p:spPr>
          <a:xfrm>
            <a:off x="8501063" y="5929313"/>
            <a:ext cx="214312" cy="200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xmlns="" id="{6403DB0D-C677-442B-A201-61EE8F549F8C}"/>
              </a:ext>
            </a:extLst>
          </p:cNvPr>
          <p:cNvCxnSpPr>
            <a:stCxn id="69" idx="7"/>
            <a:endCxn id="70" idx="3"/>
          </p:cNvCxnSpPr>
          <p:nvPr/>
        </p:nvCxnSpPr>
        <p:spPr>
          <a:xfrm rot="5400000" flipH="1" flipV="1">
            <a:off x="3250406" y="4961732"/>
            <a:ext cx="1071563" cy="92075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EAD36AD5-719F-41D1-948B-BCC856456738}"/>
              </a:ext>
            </a:extLst>
          </p:cNvPr>
          <p:cNvCxnSpPr/>
          <p:nvPr/>
        </p:nvCxnSpPr>
        <p:spPr>
          <a:xfrm rot="5400000" flipH="1" flipV="1">
            <a:off x="4142582" y="3929856"/>
            <a:ext cx="1100138" cy="6699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FAE7FE63-0583-4B68-9D5A-AAA9098B9FB1}"/>
              </a:ext>
            </a:extLst>
          </p:cNvPr>
          <p:cNvCxnSpPr/>
          <p:nvPr/>
        </p:nvCxnSpPr>
        <p:spPr>
          <a:xfrm rot="5400000" flipH="1" flipV="1">
            <a:off x="5623719" y="2734469"/>
            <a:ext cx="285750" cy="153193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xmlns="" id="{7E5339DF-8D64-4B33-95F9-F604BAD307B4}"/>
              </a:ext>
            </a:extLst>
          </p:cNvPr>
          <p:cNvCxnSpPr/>
          <p:nvPr/>
        </p:nvCxnSpPr>
        <p:spPr>
          <a:xfrm>
            <a:off x="6500813" y="3286125"/>
            <a:ext cx="682625" cy="67151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xmlns="" id="{98DBC4C4-B61B-41E5-950A-8534446A7DF5}"/>
              </a:ext>
            </a:extLst>
          </p:cNvPr>
          <p:cNvCxnSpPr/>
          <p:nvPr/>
        </p:nvCxnSpPr>
        <p:spPr>
          <a:xfrm rot="16200000" flipH="1">
            <a:off x="6822282" y="4393406"/>
            <a:ext cx="1500188" cy="71437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:a16="http://schemas.microsoft.com/office/drawing/2014/main" xmlns="" id="{7ED26C64-8DCA-463A-BF8C-9FBA8612D109}"/>
              </a:ext>
            </a:extLst>
          </p:cNvPr>
          <p:cNvCxnSpPr>
            <a:stCxn id="73" idx="5"/>
            <a:endCxn id="74" idx="1"/>
          </p:cNvCxnSpPr>
          <p:nvPr/>
        </p:nvCxnSpPr>
        <p:spPr>
          <a:xfrm rot="16200000" flipH="1">
            <a:off x="8036719" y="5461794"/>
            <a:ext cx="428625" cy="56356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7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7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8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8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9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0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0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2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2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2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2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24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2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2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26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27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27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28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29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30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30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3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9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 nodeType="clickPar">
                      <p:stCondLst>
                        <p:cond delay="indefinite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9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9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 nodeType="clickPar">
                      <p:stCondLst>
                        <p:cond delay="indefinite"/>
                      </p:stCondLst>
                      <p:childTnLst>
                        <p:par>
                          <p:cTn id="3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9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9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 nodeType="clickPar">
                      <p:stCondLst>
                        <p:cond delay="indefinite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9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9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 nodeType="clickPar">
                      <p:stCondLst>
                        <p:cond delay="indefinite"/>
                      </p:stCondLst>
                      <p:childTnLst>
                        <p:par>
                          <p:cTn id="3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2007C2-1FF7-41DD-B8E2-5A7B1F54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0"/>
            <a:ext cx="8229600" cy="571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Вправа 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12D941A-2C2A-4E78-BEC2-76E1752EEC54}"/>
              </a:ext>
            </a:extLst>
          </p:cNvPr>
          <p:cNvSpPr txBox="1"/>
          <p:nvPr/>
        </p:nvSpPr>
        <p:spPr>
          <a:xfrm>
            <a:off x="179388" y="549275"/>
            <a:ext cx="8640762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 рисунку зображено графік руху туриста. Розглянувши графік, дайте відповідь на запитання: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а) На якій відстані був турист через 2 години після виходу з дому?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3316" name="Picture 1">
            <a:extLst>
              <a:ext uri="{FF2B5EF4-FFF2-40B4-BE49-F238E27FC236}">
                <a16:creationId xmlns:a16="http://schemas.microsoft.com/office/drawing/2014/main" xmlns="" id="{A807B430-21A4-4F61-82AC-C9D0C5CE5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8642350" cy="348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80CE30-91CC-47AB-A613-6E97A429D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0"/>
            <a:ext cx="8229600" cy="571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Вправа1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3774FB0-9A1A-4DDD-9587-691BEBBF1BD2}"/>
              </a:ext>
            </a:extLst>
          </p:cNvPr>
          <p:cNvSpPr txBox="1"/>
          <p:nvPr/>
        </p:nvSpPr>
        <p:spPr>
          <a:xfrm>
            <a:off x="179388" y="836613"/>
            <a:ext cx="8640762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б) Скільки часу турист витратив на зупинку?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в) Через скільки годин після виходу турист був на відстані 4 км від дому?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4340" name="Picture 1">
            <a:extLst>
              <a:ext uri="{FF2B5EF4-FFF2-40B4-BE49-F238E27FC236}">
                <a16:creationId xmlns:a16="http://schemas.microsoft.com/office/drawing/2014/main" xmlns="" id="{6985ACC4-3203-4719-97F9-1B36A7B18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8642350" cy="348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647</TotalTime>
  <Words>432</Words>
  <Application>Microsoft Office PowerPoint</Application>
  <PresentationFormat>Экран 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Приклади графіків залежностей між величинами</vt:lpstr>
      <vt:lpstr>Слайд 2</vt:lpstr>
      <vt:lpstr>Координати точки вказують на її місцезнаходження на координатній прямій</vt:lpstr>
      <vt:lpstr>Графіки</vt:lpstr>
      <vt:lpstr>Слайд 5</vt:lpstr>
      <vt:lpstr>Слайд 6</vt:lpstr>
      <vt:lpstr>Слайд 7</vt:lpstr>
      <vt:lpstr>Вправа 1</vt:lpstr>
      <vt:lpstr>Вправа1</vt:lpstr>
      <vt:lpstr>Вправа 2 </vt:lpstr>
      <vt:lpstr>Домашнє завдання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Графики</dc:title>
  <dc:creator>katerinka</dc:creator>
  <cp:lastModifiedBy>123</cp:lastModifiedBy>
  <cp:revision>64</cp:revision>
  <dcterms:created xsi:type="dcterms:W3CDTF">2008-04-12T05:16:40Z</dcterms:created>
  <dcterms:modified xsi:type="dcterms:W3CDTF">2022-05-09T20:01:34Z</dcterms:modified>
</cp:coreProperties>
</file>