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380" r:id="rId3"/>
    <p:sldId id="1366" r:id="rId4"/>
    <p:sldId id="1356" r:id="rId5"/>
    <p:sldId id="1381" r:id="rId6"/>
    <p:sldId id="1377" r:id="rId7"/>
    <p:sldId id="1384" r:id="rId8"/>
    <p:sldId id="1382" r:id="rId9"/>
    <p:sldId id="1363" r:id="rId10"/>
    <p:sldId id="1364" r:id="rId11"/>
    <p:sldId id="1341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597"/>
    <a:srgbClr val="9C5BCD"/>
    <a:srgbClr val="000000"/>
    <a:srgbClr val="008000"/>
    <a:srgbClr val="00A200"/>
    <a:srgbClr val="00C000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11" autoAdjust="0"/>
  </p:normalViewPr>
  <p:slideViewPr>
    <p:cSldViewPr snapToGrid="0">
      <p:cViewPr varScale="1">
        <p:scale>
          <a:sx n="69" d="100"/>
          <a:sy n="69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5C566-1787-4A02-82A3-B98324B58B5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A13A698-29D4-4E14-9C96-F77AF728FE47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Просування сайту</a:t>
          </a:r>
          <a:endParaRPr lang="uk-UA" sz="2000" b="1" dirty="0">
            <a:solidFill>
              <a:srgbClr val="002060"/>
            </a:solidFill>
          </a:endParaRPr>
        </a:p>
      </dgm:t>
    </dgm:pt>
    <dgm:pt modelId="{6CD6E4DE-F75C-4852-964E-F782C2E6F3F7}" type="parTrans" cxnId="{7C20B238-6145-4D47-9BD2-1A82C7400B40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E48800CA-29D0-428D-94C3-81AFE514448B}" type="sibTrans" cxnId="{7C20B238-6145-4D47-9BD2-1A82C7400B40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22F0FA15-22B5-4FDB-9FE9-D370E5CCC524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SEO</a:t>
          </a:r>
          <a:endParaRPr lang="uk-UA" sz="2800" b="1" dirty="0">
            <a:solidFill>
              <a:schemeClr val="bg1"/>
            </a:solidFill>
          </a:endParaRPr>
        </a:p>
      </dgm:t>
    </dgm:pt>
    <dgm:pt modelId="{D8B8D7C7-7E52-4EB1-8A82-D0D6264EDEAC}" type="parTrans" cxnId="{10470E89-E4BB-4CDB-8C56-5F09E447D2FC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1355DF69-45B0-4317-BBE2-C3499D6C95C3}" type="sibTrans" cxnId="{10470E89-E4BB-4CDB-8C56-5F09E447D2FC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598F54A8-8549-4005-AC2B-74425CA0817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Контекстна реклама</a:t>
          </a:r>
          <a:endParaRPr lang="uk-UA" sz="1800" b="1" dirty="0">
            <a:solidFill>
              <a:schemeClr val="bg1"/>
            </a:solidFill>
          </a:endParaRPr>
        </a:p>
      </dgm:t>
    </dgm:pt>
    <dgm:pt modelId="{8D646DAE-6D1C-43D2-8133-F2245892F730}" type="parTrans" cxnId="{8AD7937B-6AED-4C7D-AEAD-31F8A32E1C86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C8665CD1-61D8-47B4-B97A-4A0C8D2F9BAB}" type="sibTrans" cxnId="{8AD7937B-6AED-4C7D-AEAD-31F8A32E1C86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F040894D-E597-4545-8DFD-E0A93195FF87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SMM</a:t>
          </a:r>
          <a:endParaRPr lang="uk-UA" sz="2800" b="1" dirty="0">
            <a:solidFill>
              <a:schemeClr val="bg1"/>
            </a:solidFill>
          </a:endParaRPr>
        </a:p>
      </dgm:t>
    </dgm:pt>
    <dgm:pt modelId="{0CF84516-8B85-43C7-A9F7-0512EB5E1E55}" type="parTrans" cxnId="{C3946035-592B-4F48-8972-263CC3478A1A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D210C659-FC57-45B1-AA7C-BA98F4A90C47}" type="sibTrans" cxnId="{C3946035-592B-4F48-8972-263CC3478A1A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0C321268-3ACB-4305-8C05-928112814127}">
      <dgm:prSet phldrT="[Текст]" custT="1"/>
      <dgm:spPr/>
      <dgm:t>
        <a:bodyPr/>
        <a:lstStyle/>
        <a:p>
          <a:r>
            <a:rPr lang="uk-UA" sz="1600" b="1" dirty="0" err="1" smtClean="0">
              <a:solidFill>
                <a:schemeClr val="bg1"/>
              </a:solidFill>
            </a:rPr>
            <a:t>Офлайн</a:t>
          </a:r>
          <a:r>
            <a:rPr lang="uk-UA" sz="1600" b="1" dirty="0" smtClean="0">
              <a:solidFill>
                <a:schemeClr val="bg1"/>
              </a:solidFill>
            </a:rPr>
            <a:t> просування</a:t>
          </a:r>
          <a:endParaRPr lang="uk-UA" sz="1600" b="1" dirty="0">
            <a:solidFill>
              <a:schemeClr val="bg1"/>
            </a:solidFill>
          </a:endParaRPr>
        </a:p>
      </dgm:t>
    </dgm:pt>
    <dgm:pt modelId="{E9121574-89DC-4A6B-B611-1496C14B280B}" type="parTrans" cxnId="{48111AEE-FCB7-42DB-B1EC-174F0E4B20CB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888DC466-C79E-4605-9C21-19436DBD925D}" type="sibTrans" cxnId="{48111AEE-FCB7-42DB-B1EC-174F0E4B20CB}">
      <dgm:prSet/>
      <dgm:spPr/>
      <dgm:t>
        <a:bodyPr/>
        <a:lstStyle/>
        <a:p>
          <a:endParaRPr lang="uk-UA" sz="1800" b="1">
            <a:solidFill>
              <a:schemeClr val="bg1"/>
            </a:solidFill>
          </a:endParaRPr>
        </a:p>
      </dgm:t>
    </dgm:pt>
    <dgm:pt modelId="{2DAD773E-8244-49FE-8B87-86E2B2B32601}" type="pres">
      <dgm:prSet presAssocID="{76E5C566-1787-4A02-82A3-B98324B58B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AB6896-3372-4E18-8A69-77B865AC5557}" type="pres">
      <dgm:prSet presAssocID="{7A13A698-29D4-4E14-9C96-F77AF728FE47}" presName="centerShape" presStyleLbl="node0" presStyleIdx="0" presStyleCnt="1" custScaleX="114674" custScaleY="114674"/>
      <dgm:spPr/>
      <dgm:t>
        <a:bodyPr/>
        <a:lstStyle/>
        <a:p>
          <a:endParaRPr lang="ru-RU"/>
        </a:p>
      </dgm:t>
    </dgm:pt>
    <dgm:pt modelId="{1E4BD812-AC94-4C8A-AE7A-2A44AE2EDFAE}" type="pres">
      <dgm:prSet presAssocID="{22F0FA15-22B5-4FDB-9FE9-D370E5CCC524}" presName="node" presStyleLbl="node1" presStyleIdx="0" presStyleCnt="4" custScaleX="98896" custScaleY="98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8D98C-6368-4F5D-89A9-086D471D7FEA}" type="pres">
      <dgm:prSet presAssocID="{22F0FA15-22B5-4FDB-9FE9-D370E5CCC524}" presName="dummy" presStyleCnt="0"/>
      <dgm:spPr/>
    </dgm:pt>
    <dgm:pt modelId="{2B29FF9D-92F9-4E1D-B22D-443C0CE88568}" type="pres">
      <dgm:prSet presAssocID="{1355DF69-45B0-4317-BBE2-C3499D6C95C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7681907-B58C-4475-A78E-E1E0CD4143D7}" type="pres">
      <dgm:prSet presAssocID="{598F54A8-8549-4005-AC2B-74425CA0817E}" presName="node" presStyleLbl="node1" presStyleIdx="1" presStyleCnt="4" custScaleX="131947" custScaleY="1319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AA85C3-D115-4E23-94EA-4544A5A0B984}" type="pres">
      <dgm:prSet presAssocID="{598F54A8-8549-4005-AC2B-74425CA0817E}" presName="dummy" presStyleCnt="0"/>
      <dgm:spPr/>
    </dgm:pt>
    <dgm:pt modelId="{4E26CA0B-6A40-41F6-A2DC-C4E517A717DD}" type="pres">
      <dgm:prSet presAssocID="{C8665CD1-61D8-47B4-B97A-4A0C8D2F9BA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F948234-9C43-467A-BA62-A88EA4E59334}" type="pres">
      <dgm:prSet presAssocID="{F040894D-E597-4545-8DFD-E0A93195FF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CD9D44-0D78-4445-81E6-14A7D3B01BD9}" type="pres">
      <dgm:prSet presAssocID="{F040894D-E597-4545-8DFD-E0A93195FF87}" presName="dummy" presStyleCnt="0"/>
      <dgm:spPr/>
    </dgm:pt>
    <dgm:pt modelId="{2F1E7E6C-E057-498A-A577-2B82F5EB376E}" type="pres">
      <dgm:prSet presAssocID="{D210C659-FC57-45B1-AA7C-BA98F4A90C4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609D145-BF7B-43E7-A5DE-5E78C2852A85}" type="pres">
      <dgm:prSet presAssocID="{0C321268-3ACB-4305-8C05-928112814127}" presName="node" presStyleLbl="node1" presStyleIdx="3" presStyleCnt="4" custScaleX="128772" custScaleY="128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F35E3-7407-44EF-86D7-8C889D9ECE13}" type="pres">
      <dgm:prSet presAssocID="{0C321268-3ACB-4305-8C05-928112814127}" presName="dummy" presStyleCnt="0"/>
      <dgm:spPr/>
    </dgm:pt>
    <dgm:pt modelId="{492A203D-9279-4E54-9017-BFA6CDEFA0AE}" type="pres">
      <dgm:prSet presAssocID="{888DC466-C79E-4605-9C21-19436DBD925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03FF0F5-28B7-4E57-8237-FE8E89278526}" type="presOf" srcId="{7A13A698-29D4-4E14-9C96-F77AF728FE47}" destId="{67AB6896-3372-4E18-8A69-77B865AC5557}" srcOrd="0" destOrd="0" presId="urn:microsoft.com/office/officeart/2005/8/layout/radial6"/>
    <dgm:cxn modelId="{82DA36A7-B1C5-48C6-8367-DCDBE69849E7}" type="presOf" srcId="{598F54A8-8549-4005-AC2B-74425CA0817E}" destId="{A7681907-B58C-4475-A78E-E1E0CD4143D7}" srcOrd="0" destOrd="0" presId="urn:microsoft.com/office/officeart/2005/8/layout/radial6"/>
    <dgm:cxn modelId="{6C71DBDA-F773-490C-8FFE-F9766426E854}" type="presOf" srcId="{1355DF69-45B0-4317-BBE2-C3499D6C95C3}" destId="{2B29FF9D-92F9-4E1D-B22D-443C0CE88568}" srcOrd="0" destOrd="0" presId="urn:microsoft.com/office/officeart/2005/8/layout/radial6"/>
    <dgm:cxn modelId="{969E4E3B-C7DC-46C9-BF65-6A7875059FDC}" type="presOf" srcId="{22F0FA15-22B5-4FDB-9FE9-D370E5CCC524}" destId="{1E4BD812-AC94-4C8A-AE7A-2A44AE2EDFAE}" srcOrd="0" destOrd="0" presId="urn:microsoft.com/office/officeart/2005/8/layout/radial6"/>
    <dgm:cxn modelId="{7C20B238-6145-4D47-9BD2-1A82C7400B40}" srcId="{76E5C566-1787-4A02-82A3-B98324B58B5E}" destId="{7A13A698-29D4-4E14-9C96-F77AF728FE47}" srcOrd="0" destOrd="0" parTransId="{6CD6E4DE-F75C-4852-964E-F782C2E6F3F7}" sibTransId="{E48800CA-29D0-428D-94C3-81AFE514448B}"/>
    <dgm:cxn modelId="{40B3E11B-204C-4548-8F91-583CCFC75E9C}" type="presOf" srcId="{76E5C566-1787-4A02-82A3-B98324B58B5E}" destId="{2DAD773E-8244-49FE-8B87-86E2B2B32601}" srcOrd="0" destOrd="0" presId="urn:microsoft.com/office/officeart/2005/8/layout/radial6"/>
    <dgm:cxn modelId="{99AD839B-C3B2-422F-9C4A-7FFE180C4E4F}" type="presOf" srcId="{888DC466-C79E-4605-9C21-19436DBD925D}" destId="{492A203D-9279-4E54-9017-BFA6CDEFA0AE}" srcOrd="0" destOrd="0" presId="urn:microsoft.com/office/officeart/2005/8/layout/radial6"/>
    <dgm:cxn modelId="{10470E89-E4BB-4CDB-8C56-5F09E447D2FC}" srcId="{7A13A698-29D4-4E14-9C96-F77AF728FE47}" destId="{22F0FA15-22B5-4FDB-9FE9-D370E5CCC524}" srcOrd="0" destOrd="0" parTransId="{D8B8D7C7-7E52-4EB1-8A82-D0D6264EDEAC}" sibTransId="{1355DF69-45B0-4317-BBE2-C3499D6C95C3}"/>
    <dgm:cxn modelId="{48111AEE-FCB7-42DB-B1EC-174F0E4B20CB}" srcId="{7A13A698-29D4-4E14-9C96-F77AF728FE47}" destId="{0C321268-3ACB-4305-8C05-928112814127}" srcOrd="3" destOrd="0" parTransId="{E9121574-89DC-4A6B-B611-1496C14B280B}" sibTransId="{888DC466-C79E-4605-9C21-19436DBD925D}"/>
    <dgm:cxn modelId="{C3946035-592B-4F48-8972-263CC3478A1A}" srcId="{7A13A698-29D4-4E14-9C96-F77AF728FE47}" destId="{F040894D-E597-4545-8DFD-E0A93195FF87}" srcOrd="2" destOrd="0" parTransId="{0CF84516-8B85-43C7-A9F7-0512EB5E1E55}" sibTransId="{D210C659-FC57-45B1-AA7C-BA98F4A90C47}"/>
    <dgm:cxn modelId="{5A640E43-EDBE-4583-B0A4-3B81CC31A33E}" type="presOf" srcId="{D210C659-FC57-45B1-AA7C-BA98F4A90C47}" destId="{2F1E7E6C-E057-498A-A577-2B82F5EB376E}" srcOrd="0" destOrd="0" presId="urn:microsoft.com/office/officeart/2005/8/layout/radial6"/>
    <dgm:cxn modelId="{8AD7937B-6AED-4C7D-AEAD-31F8A32E1C86}" srcId="{7A13A698-29D4-4E14-9C96-F77AF728FE47}" destId="{598F54A8-8549-4005-AC2B-74425CA0817E}" srcOrd="1" destOrd="0" parTransId="{8D646DAE-6D1C-43D2-8133-F2245892F730}" sibTransId="{C8665CD1-61D8-47B4-B97A-4A0C8D2F9BAB}"/>
    <dgm:cxn modelId="{BE8AA409-B8B4-424B-AEC5-D9459ECDB3AD}" type="presOf" srcId="{C8665CD1-61D8-47B4-B97A-4A0C8D2F9BAB}" destId="{4E26CA0B-6A40-41F6-A2DC-C4E517A717DD}" srcOrd="0" destOrd="0" presId="urn:microsoft.com/office/officeart/2005/8/layout/radial6"/>
    <dgm:cxn modelId="{F185FA65-9762-402C-8A84-647FFF862571}" type="presOf" srcId="{0C321268-3ACB-4305-8C05-928112814127}" destId="{E609D145-BF7B-43E7-A5DE-5E78C2852A85}" srcOrd="0" destOrd="0" presId="urn:microsoft.com/office/officeart/2005/8/layout/radial6"/>
    <dgm:cxn modelId="{8706F2F8-DCAD-4CBE-9CC0-9E3FCA2AD06C}" type="presOf" srcId="{F040894D-E597-4545-8DFD-E0A93195FF87}" destId="{2F948234-9C43-467A-BA62-A88EA4E59334}" srcOrd="0" destOrd="0" presId="urn:microsoft.com/office/officeart/2005/8/layout/radial6"/>
    <dgm:cxn modelId="{4D0A737F-D626-4695-BD3C-9C8D876DDD2F}" type="presParOf" srcId="{2DAD773E-8244-49FE-8B87-86E2B2B32601}" destId="{67AB6896-3372-4E18-8A69-77B865AC5557}" srcOrd="0" destOrd="0" presId="urn:microsoft.com/office/officeart/2005/8/layout/radial6"/>
    <dgm:cxn modelId="{0DDC8CA4-1DBD-4336-B36D-BF15C53A7EB1}" type="presParOf" srcId="{2DAD773E-8244-49FE-8B87-86E2B2B32601}" destId="{1E4BD812-AC94-4C8A-AE7A-2A44AE2EDFAE}" srcOrd="1" destOrd="0" presId="urn:microsoft.com/office/officeart/2005/8/layout/radial6"/>
    <dgm:cxn modelId="{EC7AE5BB-EBD0-4CF1-848B-9D64EE7F6031}" type="presParOf" srcId="{2DAD773E-8244-49FE-8B87-86E2B2B32601}" destId="{1638D98C-6368-4F5D-89A9-086D471D7FEA}" srcOrd="2" destOrd="0" presId="urn:microsoft.com/office/officeart/2005/8/layout/radial6"/>
    <dgm:cxn modelId="{CD98733A-1E74-4BBB-9CA6-AB2B82363B6C}" type="presParOf" srcId="{2DAD773E-8244-49FE-8B87-86E2B2B32601}" destId="{2B29FF9D-92F9-4E1D-B22D-443C0CE88568}" srcOrd="3" destOrd="0" presId="urn:microsoft.com/office/officeart/2005/8/layout/radial6"/>
    <dgm:cxn modelId="{E4333EAE-20B2-4081-8DBF-16E535B3A857}" type="presParOf" srcId="{2DAD773E-8244-49FE-8B87-86E2B2B32601}" destId="{A7681907-B58C-4475-A78E-E1E0CD4143D7}" srcOrd="4" destOrd="0" presId="urn:microsoft.com/office/officeart/2005/8/layout/radial6"/>
    <dgm:cxn modelId="{67EC0064-0966-43DB-B411-E6B29950B49D}" type="presParOf" srcId="{2DAD773E-8244-49FE-8B87-86E2B2B32601}" destId="{F6AA85C3-D115-4E23-94EA-4544A5A0B984}" srcOrd="5" destOrd="0" presId="urn:microsoft.com/office/officeart/2005/8/layout/radial6"/>
    <dgm:cxn modelId="{374B7ABD-8FFC-403A-BDD1-EC625DF77842}" type="presParOf" srcId="{2DAD773E-8244-49FE-8B87-86E2B2B32601}" destId="{4E26CA0B-6A40-41F6-A2DC-C4E517A717DD}" srcOrd="6" destOrd="0" presId="urn:microsoft.com/office/officeart/2005/8/layout/radial6"/>
    <dgm:cxn modelId="{BCEF6B22-BB45-48BA-8045-BC7F2A7C1317}" type="presParOf" srcId="{2DAD773E-8244-49FE-8B87-86E2B2B32601}" destId="{2F948234-9C43-467A-BA62-A88EA4E59334}" srcOrd="7" destOrd="0" presId="urn:microsoft.com/office/officeart/2005/8/layout/radial6"/>
    <dgm:cxn modelId="{6E469BF2-B286-4E19-B9A6-D24950C7C294}" type="presParOf" srcId="{2DAD773E-8244-49FE-8B87-86E2B2B32601}" destId="{82CD9D44-0D78-4445-81E6-14A7D3B01BD9}" srcOrd="8" destOrd="0" presId="urn:microsoft.com/office/officeart/2005/8/layout/radial6"/>
    <dgm:cxn modelId="{DE189707-7F19-4CFF-9662-C93A5D96D6FA}" type="presParOf" srcId="{2DAD773E-8244-49FE-8B87-86E2B2B32601}" destId="{2F1E7E6C-E057-498A-A577-2B82F5EB376E}" srcOrd="9" destOrd="0" presId="urn:microsoft.com/office/officeart/2005/8/layout/radial6"/>
    <dgm:cxn modelId="{95607587-4FEF-4BA3-949C-33023A8F004A}" type="presParOf" srcId="{2DAD773E-8244-49FE-8B87-86E2B2B32601}" destId="{E609D145-BF7B-43E7-A5DE-5E78C2852A85}" srcOrd="10" destOrd="0" presId="urn:microsoft.com/office/officeart/2005/8/layout/radial6"/>
    <dgm:cxn modelId="{DE45389B-F7B6-4FA6-BACF-52AE7CEB1BE7}" type="presParOf" srcId="{2DAD773E-8244-49FE-8B87-86E2B2B32601}" destId="{8BCF35E3-7407-44EF-86D7-8C889D9ECE13}" srcOrd="11" destOrd="0" presId="urn:microsoft.com/office/officeart/2005/8/layout/radial6"/>
    <dgm:cxn modelId="{D38C9DCA-D6B3-4151-813C-174898273840}" type="presParOf" srcId="{2DAD773E-8244-49FE-8B87-86E2B2B32601}" destId="{492A203D-9279-4E54-9017-BFA6CDEFA0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A203D-9279-4E54-9017-BFA6CDEFA0AE}">
      <dsp:nvSpPr>
        <dsp:cNvPr id="0" name=""/>
        <dsp:cNvSpPr/>
      </dsp:nvSpPr>
      <dsp:spPr>
        <a:xfrm>
          <a:off x="2843340" y="767139"/>
          <a:ext cx="5147044" cy="514704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E7E6C-E057-498A-A577-2B82F5EB376E}">
      <dsp:nvSpPr>
        <dsp:cNvPr id="0" name=""/>
        <dsp:cNvSpPr/>
      </dsp:nvSpPr>
      <dsp:spPr>
        <a:xfrm>
          <a:off x="2843340" y="767139"/>
          <a:ext cx="5147044" cy="514704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6CA0B-6A40-41F6-A2DC-C4E517A717DD}">
      <dsp:nvSpPr>
        <dsp:cNvPr id="0" name=""/>
        <dsp:cNvSpPr/>
      </dsp:nvSpPr>
      <dsp:spPr>
        <a:xfrm>
          <a:off x="2843340" y="767139"/>
          <a:ext cx="5147044" cy="514704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9FF9D-92F9-4E1D-B22D-443C0CE88568}">
      <dsp:nvSpPr>
        <dsp:cNvPr id="0" name=""/>
        <dsp:cNvSpPr/>
      </dsp:nvSpPr>
      <dsp:spPr>
        <a:xfrm>
          <a:off x="2843340" y="767139"/>
          <a:ext cx="5147044" cy="514704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B6896-3372-4E18-8A69-77B865AC5557}">
      <dsp:nvSpPr>
        <dsp:cNvPr id="0" name=""/>
        <dsp:cNvSpPr/>
      </dsp:nvSpPr>
      <dsp:spPr>
        <a:xfrm>
          <a:off x="4057782" y="1981581"/>
          <a:ext cx="2718159" cy="27181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Просування сайту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4455847" y="2379646"/>
        <a:ext cx="1922029" cy="1922029"/>
      </dsp:txXfrm>
    </dsp:sp>
    <dsp:sp modelId="{1E4BD812-AC94-4C8A-AE7A-2A44AE2EDFAE}">
      <dsp:nvSpPr>
        <dsp:cNvPr id="0" name=""/>
        <dsp:cNvSpPr/>
      </dsp:nvSpPr>
      <dsp:spPr>
        <a:xfrm>
          <a:off x="4596403" y="6413"/>
          <a:ext cx="1640917" cy="16409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SEO</a:t>
          </a:r>
          <a:endParaRPr lang="uk-UA" sz="2800" b="1" kern="1200" dirty="0">
            <a:solidFill>
              <a:schemeClr val="bg1"/>
            </a:solidFill>
          </a:endParaRPr>
        </a:p>
      </dsp:txBody>
      <dsp:txXfrm>
        <a:off x="4836710" y="246720"/>
        <a:ext cx="1160303" cy="1160303"/>
      </dsp:txXfrm>
    </dsp:sp>
    <dsp:sp modelId="{A7681907-B58C-4475-A78E-E1E0CD4143D7}">
      <dsp:nvSpPr>
        <dsp:cNvPr id="0" name=""/>
        <dsp:cNvSpPr/>
      </dsp:nvSpPr>
      <dsp:spPr>
        <a:xfrm>
          <a:off x="6835996" y="2246005"/>
          <a:ext cx="2189311" cy="218931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Контекстна реклама</a:t>
          </a:r>
          <a:endParaRPr lang="uk-UA" sz="1800" b="1" kern="1200" dirty="0">
            <a:solidFill>
              <a:schemeClr val="bg1"/>
            </a:solidFill>
          </a:endParaRPr>
        </a:p>
      </dsp:txBody>
      <dsp:txXfrm>
        <a:off x="7156613" y="2566622"/>
        <a:ext cx="1548077" cy="1548077"/>
      </dsp:txXfrm>
    </dsp:sp>
    <dsp:sp modelId="{2F948234-9C43-467A-BA62-A88EA4E59334}">
      <dsp:nvSpPr>
        <dsp:cNvPr id="0" name=""/>
        <dsp:cNvSpPr/>
      </dsp:nvSpPr>
      <dsp:spPr>
        <a:xfrm>
          <a:off x="4587244" y="5024833"/>
          <a:ext cx="1659235" cy="165923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SMM</a:t>
          </a:r>
          <a:endParaRPr lang="uk-UA" sz="2800" b="1" kern="1200" dirty="0">
            <a:solidFill>
              <a:schemeClr val="bg1"/>
            </a:solidFill>
          </a:endParaRPr>
        </a:p>
      </dsp:txBody>
      <dsp:txXfrm>
        <a:off x="4830233" y="5267822"/>
        <a:ext cx="1173257" cy="1173257"/>
      </dsp:txXfrm>
    </dsp:sp>
    <dsp:sp modelId="{E609D145-BF7B-43E7-A5DE-5E78C2852A85}">
      <dsp:nvSpPr>
        <dsp:cNvPr id="0" name=""/>
        <dsp:cNvSpPr/>
      </dsp:nvSpPr>
      <dsp:spPr>
        <a:xfrm>
          <a:off x="1834757" y="2272354"/>
          <a:ext cx="2136630" cy="213661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bg1"/>
              </a:solidFill>
            </a:rPr>
            <a:t>Офлайн</a:t>
          </a:r>
          <a:r>
            <a:rPr lang="uk-UA" sz="1600" b="1" kern="1200" dirty="0" smtClean="0">
              <a:solidFill>
                <a:schemeClr val="bg1"/>
              </a:solidFill>
            </a:rPr>
            <a:t> просування</a:t>
          </a:r>
          <a:endParaRPr lang="uk-UA" sz="1600" b="1" kern="1200" dirty="0">
            <a:solidFill>
              <a:schemeClr val="bg1"/>
            </a:solidFill>
          </a:endParaRPr>
        </a:p>
      </dsp:txBody>
      <dsp:txXfrm>
        <a:off x="2147659" y="2585254"/>
        <a:ext cx="1510826" cy="151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B473-696A-45D1-B86B-6F0366BDF2C5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A195F-1966-4A44-98E4-530ED96512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58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4252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18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17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55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87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75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096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66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70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93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195F-1966-4A44-98E4-530ED965124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96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OtqUD9LGFE4_iVwRIG8nKgQSZcaUZgm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97" y="3111673"/>
            <a:ext cx="3157603" cy="3157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5825" y="117897"/>
            <a:ext cx="11317857" cy="4040743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24.03.2022</a:t>
            </a:r>
            <a:br>
              <a:rPr lang="uk-UA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 : Поняття </a:t>
            </a:r>
            <a:r>
              <a:rPr lang="uk-UA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пошукової оптимізації та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 вебсайтів</a:t>
            </a:r>
            <a:endParaRPr lang="uk-UA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938" y="5380959"/>
            <a:ext cx="4628062" cy="14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97" y="3211882"/>
            <a:ext cx="3157603" cy="315760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75098" y="1449547"/>
            <a:ext cx="8280179" cy="532453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SEO?</a:t>
            </a:r>
          </a:p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SMM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SMO?</a:t>
            </a:r>
          </a:p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пошуковий робот?</a:t>
            </a:r>
          </a:p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є способи оптимізації сайтів?</a:t>
            </a:r>
          </a:p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є способи просування сайту?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5825" y="117898"/>
            <a:ext cx="11317857" cy="1256492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endParaRPr lang="uk-UA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62" y="3700397"/>
            <a:ext cx="3157603" cy="3157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5826" y="130424"/>
            <a:ext cx="11317857" cy="1147231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76628" y="1311167"/>
            <a:ext cx="1121217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п.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на запитання у кінці параграфа</a:t>
            </a:r>
          </a:p>
        </p:txBody>
      </p:sp>
    </p:spTree>
    <p:extLst>
      <p:ext uri="{BB962C8B-B14F-4D97-AF65-F5344CB8AC3E}">
        <p14:creationId xmlns:p14="http://schemas.microsoft.com/office/powerpoint/2010/main" val="5143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97" y="3249460"/>
            <a:ext cx="3157603" cy="315760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50046" y="1537230"/>
            <a:ext cx="8417965" cy="509370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SEO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SMM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пошуковий робот?</a:t>
            </a:r>
          </a:p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є способи оптимізації сайтів?</a:t>
            </a:r>
          </a:p>
          <a:p>
            <a:pPr marL="742950" indent="-7429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є способи просування сайту?</a:t>
            </a:r>
            <a:endParaRPr lang="uk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5825" y="117898"/>
            <a:ext cx="11317857" cy="1256492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уроці:</a:t>
            </a:r>
          </a:p>
        </p:txBody>
      </p:sp>
    </p:spTree>
    <p:extLst>
      <p:ext uri="{BB962C8B-B14F-4D97-AF65-F5344CB8AC3E}">
        <p14:creationId xmlns:p14="http://schemas.microsoft.com/office/powerpoint/2010/main" val="35761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852" y="1252602"/>
            <a:ext cx="8237071" cy="545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97" y="3211882"/>
            <a:ext cx="3157603" cy="3157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42648" y="92845"/>
            <a:ext cx="9429735" cy="1072075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мета створення сайту?</a:t>
            </a:r>
            <a:endParaRPr lang="uk-UA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07859" y="2013218"/>
            <a:ext cx="11699310" cy="349595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створення сайтів є залучення якомога більшого числа відвідувачів для ознайомлення з матеріалами сайту. Тому важливим етапом роботи із сайтом є його просування</a:t>
            </a:r>
          </a:p>
        </p:txBody>
      </p:sp>
    </p:spTree>
    <p:extLst>
      <p:ext uri="{BB962C8B-B14F-4D97-AF65-F5344CB8AC3E}">
        <p14:creationId xmlns:p14="http://schemas.microsoft.com/office/powerpoint/2010/main" val="21876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84" y="3700397"/>
            <a:ext cx="3157603" cy="3157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4820" y="48521"/>
            <a:ext cx="11317857" cy="1341868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 сайту</a:t>
            </a:r>
            <a:endParaRPr lang="uk-UA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07535" y="1607268"/>
            <a:ext cx="11552426" cy="255230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 сайту - це комплекс заходів, спрямований на збільшення відвідуваності сайту цільовою аудиторією</a:t>
            </a:r>
          </a:p>
        </p:txBody>
      </p:sp>
    </p:spTree>
    <p:extLst>
      <p:ext uri="{BB962C8B-B14F-4D97-AF65-F5344CB8AC3E}">
        <p14:creationId xmlns:p14="http://schemas.microsoft.com/office/powerpoint/2010/main" val="22435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84" y="3700397"/>
            <a:ext cx="3157603" cy="315760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8725511"/>
              </p:ext>
            </p:extLst>
          </p:nvPr>
        </p:nvGraphicFramePr>
        <p:xfrm>
          <a:off x="563671" y="48522"/>
          <a:ext cx="10860066" cy="669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46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84" y="3700397"/>
            <a:ext cx="3157603" cy="3157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4820" y="48521"/>
            <a:ext cx="11317857" cy="1341868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</a:t>
            </a:r>
            <a:endParaRPr lang="uk-UA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07535" y="1607268"/>
            <a:ext cx="11552426" cy="350865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 Optimization - 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 оптимізація. Це комплекс </a:t>
            </a: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направлений 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рейтингу сайту в пошукових системах (</a:t>
            </a: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Google, Bing, Yahoo) 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трафіку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3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84" y="3700397"/>
            <a:ext cx="3157603" cy="3157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4820" y="48521"/>
            <a:ext cx="11317857" cy="1341868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</a:t>
            </a:r>
            <a:endParaRPr lang="uk-UA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32588" y="1532112"/>
            <a:ext cx="10001386" cy="521681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оптимізація 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збільшенні кількості зовнішніх посилань на сайт;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оптимізація 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удосконалення </a:t>
            </a: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 вебсторінки сайту з точки зору розміщення </a:t>
            </a: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 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слів.</a:t>
            </a:r>
          </a:p>
        </p:txBody>
      </p:sp>
    </p:spTree>
    <p:extLst>
      <p:ext uri="{BB962C8B-B14F-4D97-AF65-F5344CB8AC3E}">
        <p14:creationId xmlns:p14="http://schemas.microsoft.com/office/powerpoint/2010/main" val="2089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84" y="3700397"/>
            <a:ext cx="3157603" cy="3157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4820" y="48521"/>
            <a:ext cx="11317857" cy="1091347"/>
          </a:xfrm>
          <a:solidFill>
            <a:srgbClr val="2F5597">
              <a:alpha val="8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SMM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SMO</a:t>
            </a:r>
            <a:endParaRPr lang="uk-UA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07535" y="1296781"/>
            <a:ext cx="11552426" cy="169822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 сайту з використанням можливостей соціальних мереж</a:t>
            </a:r>
            <a:endParaRPr lang="uk-UA" sz="3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07535" y="3146589"/>
            <a:ext cx="11552426" cy="350865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новин та популярних тем у СМ</a:t>
            </a:r>
            <a:r>
              <a:rPr lang="uk-UA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3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конкурсів у СМ;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 користувачів до розміщення посилання на сайт на власній сторінці у СМ.</a:t>
            </a:r>
            <a:endParaRPr lang="uk-UA" sz="3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5826" y="130424"/>
            <a:ext cx="11317857" cy="1147231"/>
          </a:xfrm>
          <a:prstGeom prst="rect">
            <a:avLst/>
          </a:prstGeom>
          <a:solidFill>
            <a:srgbClr val="2F5597">
              <a:alpha val="87059"/>
            </a:srgb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завдання</a:t>
            </a:r>
            <a:endParaRPr lang="uk-UA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3385862" y="4534422"/>
            <a:ext cx="547778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dirty="0" smtClean="0">
                <a:hlinkClick r:id="rId3"/>
              </a:rPr>
              <a:t>Інструкція до виконання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63" y="1520477"/>
            <a:ext cx="11938790" cy="27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147577</TotalTime>
  <Words>235</Words>
  <Application>Microsoft Office PowerPoint</Application>
  <PresentationFormat>Широкоэкранный</PresentationFormat>
  <Paragraphs>47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Тема Office</vt:lpstr>
      <vt:lpstr>24.03.2022 Тема уроку : Поняття пошукової оптимізації та  просування вебсайтів</vt:lpstr>
      <vt:lpstr>Сьогодні на уроці:</vt:lpstr>
      <vt:lpstr>Яка мета створення сайту?</vt:lpstr>
      <vt:lpstr>Просування сайту</vt:lpstr>
      <vt:lpstr>Презентация PowerPoint</vt:lpstr>
      <vt:lpstr>SEO</vt:lpstr>
      <vt:lpstr>SEO</vt:lpstr>
      <vt:lpstr>SMM та SMO</vt:lpstr>
      <vt:lpstr>Презентация PowerPoint</vt:lpstr>
      <vt:lpstr>Повторення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Techer</dc:creator>
  <cp:lastModifiedBy>User</cp:lastModifiedBy>
  <cp:revision>841</cp:revision>
  <dcterms:created xsi:type="dcterms:W3CDTF">2016-06-06T19:48:43Z</dcterms:created>
  <dcterms:modified xsi:type="dcterms:W3CDTF">2022-03-24T12:32:13Z</dcterms:modified>
</cp:coreProperties>
</file>