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61" r:id="rId4"/>
    <p:sldId id="262" r:id="rId5"/>
    <p:sldId id="263" r:id="rId6"/>
    <p:sldId id="264" r:id="rId7"/>
    <p:sldId id="267" r:id="rId8"/>
    <p:sldId id="268" r:id="rId9"/>
    <p:sldId id="270" r:id="rId10"/>
    <p:sldId id="269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43" autoAdjust="0"/>
  </p:normalViewPr>
  <p:slideViewPr>
    <p:cSldViewPr>
      <p:cViewPr>
        <p:scale>
          <a:sx n="88" d="100"/>
          <a:sy n="88" d="100"/>
        </p:scale>
        <p:origin x="-1282" y="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CBA6A-509C-4CAF-B6E0-1714F3B1138B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F07FA-FFF9-4C01-A689-DA57D931AB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843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F07FA-FFF9-4C01-A689-DA57D931AB6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69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F07FA-FFF9-4C01-A689-DA57D931AB6B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2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58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921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581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296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16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05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894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432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95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617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072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6F490-7803-4DBF-9B33-AA518EA80BC3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765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schoollife.org.ua/author/admin/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142"/>
            <a:ext cx="2915816" cy="23142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96239" y="777969"/>
            <a:ext cx="5123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 поради 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 та учнів</a:t>
            </a:r>
            <a:endParaRPr lang="uk-UA" sz="3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під час карантину</a:t>
            </a:r>
            <a:endParaRPr lang="uk-UA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Життя на карантині: вся правда про самоізоляцію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2" t="32976" r="8301" b="26982"/>
          <a:stretch/>
        </p:blipFill>
        <p:spPr bwMode="auto">
          <a:xfrm>
            <a:off x="5148064" y="4956850"/>
            <a:ext cx="2699792" cy="131673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635896" y="3140968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Я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к зробити так, щоб вдома діти не закинули навчання і водночас не відчували себе напружено?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0968"/>
            <a:ext cx="1971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382"/>
            <a:ext cx="1907704" cy="13213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utoShape 2" descr="Гімнастика вдома - ДНЗ №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1979712" y="1700808"/>
            <a:ext cx="56886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Зараз насправді непростий час і випробування для всіх – тому бажа</a:t>
            </a:r>
            <a:r>
              <a:rPr lang="uk-UA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та сил батькам, дітям і вчителям.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52292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Бучацький ліцей, 2020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7936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143"/>
            <a:ext cx="1763688" cy="11766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31640" y="404519"/>
            <a:ext cx="512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рекомендації</a:t>
            </a:r>
            <a:endParaRPr lang="uk-UA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50971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2.Важливо, щоб батьки намагалися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в контакті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своєю дитиною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її почуттями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чесно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з підтримкою говорити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те, що з нами відбувається. Треба просто сказати: “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Якби мені зараз було потрібно вчитися вдома, я би, мабуть, 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зміг.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Мені самому складно зараз зібрати себе в купу. </a:t>
            </a:r>
            <a:r>
              <a:rPr lang="uk-UA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Давай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допоможемо одне одному – наприклад, разом складемо розклад на день. Я потребую твоєї 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допомоги…”.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5" y="1196752"/>
            <a:ext cx="2210989" cy="2160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256" y="1384256"/>
            <a:ext cx="63732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1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Ми повинні розуміти, що під час карантину діти, так само як і ми, перебувають у стані стресу. Вони відчувають загальну тривогу від невизначеності, від напруги батьків, від зміни звичного режиму та обмежень. Додається хвилювання від ЗНО, від цього напруга посилюється. Тобто,  зараз діти, особливо старші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 батьківської підтримки, вони очікують від батьків психологічної допомоги.</a:t>
            </a:r>
            <a:endParaRPr 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Краще разом. Що таке педагогіка партнертсва і навіщо вона в НУШ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53337"/>
            <a:ext cx="2043311" cy="11908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AutoShape 2" descr="В Киеве похитили ребенка, объявлен план «Перехват» - ХВИ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4581128"/>
            <a:ext cx="2771800" cy="207617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92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434" y="0"/>
            <a:ext cx="1817948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95971" y="764704"/>
            <a:ext cx="512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410" y="3136366"/>
            <a:ext cx="5127180" cy="5852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1992" y="476672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Перші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тижні – це період адаптації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ми тільки напрацьовуємо новий життєвий досвід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араз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маємо бути дуже терплячими </a:t>
            </a:r>
            <a:endParaRPr lang="uk-UA" sz="1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обережними до себе і своїх дітей.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788" y="2013227"/>
            <a:ext cx="63855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дуже любимо своїх дітей,  проте, ми НЕ вчителі,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немає потрібних професійних навичок, ми не вміємо пояснювати предмети і, найголовніше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ми дуже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залучаємось. Якщо дитина щось не розуміє, ми не можемо впоратись зі своїми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емоціями.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може просто не сприймати нас у ролі вчителя – і це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важливо спокійно, з підтримкою і розумінням налаштувати дитину на навчальний процес. </a:t>
            </a:r>
          </a:p>
          <a:p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Треба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робити вдих та видих і нагадувати собі: </a:t>
            </a:r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“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вчитель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але я мама (тато) і в  мене все вийде!»</a:t>
            </a:r>
            <a:endParaRPr lang="uk-UA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3" name="Рисунок 12" descr="На Прикарпатті кожна четверта сім'я не має дітейВільне.ІНФО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298" y="2492896"/>
            <a:ext cx="2402914" cy="164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Сталося: на Тернопільщині уже зафіксували небезпечні віруси | Новин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" y="367014"/>
            <a:ext cx="2221543" cy="143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Карантин – не канікули! — Крижопільська РДА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5"/>
          <a:stretch/>
        </p:blipFill>
        <p:spPr bwMode="auto">
          <a:xfrm>
            <a:off x="74828" y="4844772"/>
            <a:ext cx="2620808" cy="16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843808" y="4709435"/>
            <a:ext cx="590638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 –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річ, звичайно,  несподівана. Але цей час дистанційного навчання можна використати не тільки для захисту </a:t>
            </a:r>
            <a:r>
              <a:rPr lang="uk-UA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я, а й для сімейного спілкування та тренування навички планування справ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143"/>
            <a:ext cx="1835696" cy="1320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15616" y="476672"/>
            <a:ext cx="512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поради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8610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</a:t>
            </a:r>
            <a:endParaRPr lang="uk-UA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43277" y="1956507"/>
            <a:ext cx="840706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 режиму дня</a:t>
            </a:r>
            <a:endParaRPr lang="uk-UA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 дуже важко буде повертатися до навчальних буднів, якщо зараз її графік сильно зсунеться. Тож бажано продовжувати лягати спати, прокидатися, харчуватися 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відпочивати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один і той самий час.</a:t>
            </a:r>
          </a:p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Розробіть розклад.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створити розклад, який буде включати в себе навчання, прийоми їжі, домашні справи та інші заняття. Підключіть до створення розкладу дітей – їм буде простіше дотримуватись його, якщо вони приймали участь в його створенні.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Зазвичай найпродуктивнішим часом для навчання є ранок. Хоча, звісно, складаючи розклад, орієнтуйтеся на особливості власної дитини.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ятайте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ми не можемо заставляти дитину цілий день виконувати домашнє завдання.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це не все життя дитини, особливо зараз. Діти і без того відчувають себе незрозуміло за що покараними, і нам важливо, аби школа не асоціювалась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додатковим покаранням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дитини, яка вчиться вдома,  має бути окрема територія.</a:t>
            </a:r>
          </a:p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під час карантину ми всі змушені жити і працювати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разом на невеликій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території,  тому маємо поважати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кордони кожної людини.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ілка вправо 2"/>
          <p:cNvSpPr/>
          <p:nvPr/>
        </p:nvSpPr>
        <p:spPr>
          <a:xfrm>
            <a:off x="350352" y="2379818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право 9"/>
          <p:cNvSpPr/>
          <p:nvPr/>
        </p:nvSpPr>
        <p:spPr>
          <a:xfrm>
            <a:off x="375813" y="3246953"/>
            <a:ext cx="143009" cy="220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право 10"/>
          <p:cNvSpPr/>
          <p:nvPr/>
        </p:nvSpPr>
        <p:spPr>
          <a:xfrm>
            <a:off x="302799" y="4437112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412396" y="1141425"/>
            <a:ext cx="7029745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і організація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важливі складові успіху домашньої освіти під час карантину. Якщо ви  хочете, щоб навчання пройшло успішно, </a:t>
            </a:r>
            <a:r>
              <a:rPr lang="uk-UA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зберіть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всю сім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 за одним столом і проговоріть, як тепер зміниться ваше життя.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ілка вправо 17"/>
          <p:cNvSpPr/>
          <p:nvPr/>
        </p:nvSpPr>
        <p:spPr>
          <a:xfrm>
            <a:off x="278344" y="5434247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90" y="1487641"/>
            <a:ext cx="1611161" cy="9043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32095"/>
          <a:stretch/>
        </p:blipFill>
        <p:spPr>
          <a:xfrm>
            <a:off x="7559824" y="4987018"/>
            <a:ext cx="1584176" cy="18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979712" cy="134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vezha.ua/wp-content/uploads/2020/03/What-Is-Distance-Learning_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2627784" cy="18756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5536" y="1052736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Відчиняйте вікна, провітрюйте, дбайте про свіже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гігієну помешкання</a:t>
            </a:r>
            <a:r>
              <a:rPr lang="uk-UA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мозку є структури, що відповідають за відчуття безпеки – у разі   нестачі свіжого повітря ці показники зменшуються.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задусі, у неї знижується активність, вона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втомлюється,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закатує істерики. Чим менше повітря, тим гірші результати навчання.</a:t>
            </a:r>
          </a:p>
          <a:p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Слідкуйте, щоб дитина робила 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 перерви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виконання завдань важливо кожні 25-30 хв робити короткочасні перерви для виконання зорової гімнастики,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випивання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склянки води тощо. А кожні 45-60 хв - влаштовувати перерви протягом 10-15 хвилин, щоб розім'яти руки та ноги (танці, заняття спортом), уникнути перенапруження очей від комп'ютерного монітору та залишатися сконцентрованим.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Адже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невеликими блоками дозволяє мозку краще зрозуміти та зберегти інформацію. А фізична активність покращує кровообіг, активізує фізіологічні процеси, що сприяють сприйняттю, відтворенню й опрацюванню інформації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фізичних вправ, дитина може під час перерви зайнятися справами по дому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(прибрати в себе в кімнаті,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погодувати риб тощо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Чергувати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онлайн-навчання з іншими видами </a:t>
            </a:r>
            <a:endParaRPr lang="uk-UA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навчальної   діяльності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 в навчальний час не лише слухання онлайн-лекцій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 на комп'ютері, а й роботу в зошиті, читання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книг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важливо, щоб дитина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конспектувала   та робила замітки в зошиті.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ілка вправо 9"/>
          <p:cNvSpPr/>
          <p:nvPr/>
        </p:nvSpPr>
        <p:spPr>
          <a:xfrm>
            <a:off x="161764" y="1156683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право 10"/>
          <p:cNvSpPr/>
          <p:nvPr/>
        </p:nvSpPr>
        <p:spPr>
          <a:xfrm>
            <a:off x="216024" y="2720825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ілка вправо 11"/>
          <p:cNvSpPr/>
          <p:nvPr/>
        </p:nvSpPr>
        <p:spPr>
          <a:xfrm>
            <a:off x="2951312" y="4941168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4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143"/>
            <a:ext cx="1835696" cy="11046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95971" y="764704"/>
            <a:ext cx="512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8610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</a:t>
            </a:r>
            <a:endParaRPr lang="uk-UA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2056" y="849417"/>
            <a:ext cx="823423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Долучайтеся до процесу навчання. 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пам'ятайте: чим старшою є дитина, тим більше вона має займатися самостійно. З сьомого-восьмого класу варто підключатися до його занять лише за потреби. Підлітки цілком здатні самостійно опановувати матеріал, здавати тести та організовувати своє навчання. Тож створіть дитині такі умови, в яких вона буде відчувати свою відповідальність за навчання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 цікавтеся її успіхами, враженнями від онлайн-навчання, попросіть ділитися труднощами, підтримуйте свого школяра.</a:t>
            </a:r>
          </a:p>
          <a:p>
            <a:pPr lvl="0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Обговоріть зроблене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кінці кожного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обговоріть з дитиною питання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неї виникли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потребі проконсультуйтеся з педагогами чи класним керівником.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Похваліть дітей та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себе.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 опинилися в незнайомій ситуації,  ваш «шкільний день» не буде ідеальним, і це нормально. Просто пам’ятайте, що і ви, і ваші діти адаптуються до чогось абсолютно нового, тому вас неминуче чекають труднощі .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важкий стрес для всіх. Невизначеність, страх за власне здоров’я, хвилювання за близьких, напружена обстановка на роботі, а ще й закриття шкіл – це стрес для кого завгодно. Знайдіть можливість похвалити дітей та себе у цій ситуації.</a:t>
            </a:r>
          </a:p>
          <a:p>
            <a:pPr lvl="0"/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забувайте разом з сім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єю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відпочивати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веселитись</a:t>
            </a:r>
            <a:endParaRPr lang="uk-UA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звинувачуйте себе за те, що щось не вдалося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Станьте однією командою, прислухайтеся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одного, 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 час для душевних розмов та молитви.   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ілка вправо 8"/>
          <p:cNvSpPr/>
          <p:nvPr/>
        </p:nvSpPr>
        <p:spPr>
          <a:xfrm>
            <a:off x="267087" y="3111365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право 9"/>
          <p:cNvSpPr/>
          <p:nvPr/>
        </p:nvSpPr>
        <p:spPr>
          <a:xfrm>
            <a:off x="307975" y="965048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право 10"/>
          <p:cNvSpPr/>
          <p:nvPr/>
        </p:nvSpPr>
        <p:spPr>
          <a:xfrm>
            <a:off x="279888" y="2708920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 descr="Photo of Шкільне життя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399307"/>
            <a:ext cx="133350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Щасливі разом - сімейна група | Діти в місті Рів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4" y="4997187"/>
            <a:ext cx="3220640" cy="14932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84" y="5930822"/>
            <a:ext cx="1128361" cy="7754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806" y="4869160"/>
            <a:ext cx="151774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382"/>
            <a:ext cx="1907704" cy="11773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59632" y="44793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 для середньої школи  (5-9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004" y="915990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підлітків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добре, якщо їхній робочий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день, 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день взагалі починається не о 8:30, а хоча б на годину пізніше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був би величезний внесок у їхнє здоров’я. Адже їхні потреби у сні  більші, ніж зазвичай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Підлітку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важливо,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бачили в ньому авторитетну фігуру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Тож якщо ми зараз перекладемо частину родинної відповідальності на нього, якщо він готовий її взяти, – це буде внесок і в наші стосунки, і у відчуття сили самим підлітком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 поставити пряме запитання: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“Чим я можу бути для тебе корисним, що я можу зробити для тебе зараз?”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Наступний крок: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“Я не хочу, аби твій день перетворювався на суцільне навчання, </a:t>
            </a:r>
            <a:r>
              <a:rPr lang="uk-UA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давай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подумаємо, що там буде ще”.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Щодо навчання можна сказати: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Давай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сплануємо, скільки часу потрібно на кожен предмет, і скажи мені сам – тебе контролювати чи не треба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запитати </a:t>
            </a:r>
            <a:r>
              <a:rPr lang="uk-UA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підлітка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краще облаштувати його місце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тут, оскільки ми маємо справу зі спротивом, можливо, підліток вирішить робити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підлозі, лежачи. Треба поставитись до цього з розумінням – це також буде внесок у стосунки і в повагу до особистого простору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підлітка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71990" y="980729"/>
            <a:ext cx="7252338" cy="7257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школярів середньої школи під час підліткової кризи зазвичай страждає навчальна мотивація, тому що в мозку в цей час інші завдання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9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382"/>
            <a:ext cx="1907704" cy="13213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5536" y="1052736"/>
            <a:ext cx="75608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Зазвичай, підлітки схильні чинити опір,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ними важко працювати.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чим менше материнського голосу, який наказує, що робити, - тим краще.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підліток відчуває, що його контролюють – він буде бунтувати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йому також важливо бачити, що якщо він щось зробив – це він, умовно кажучи, зробив не даремно. Треба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говорити, як ви цінуєте те, що він робить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можемо вимагати чогось від дитини тільки тоді, коли їй є, що від нас </a:t>
            </a: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дзеркалити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 можу очікувати, що мої діти займаються зарядкою, якщо я сама займаюсь. Вони мають бачити, що ми вчимось або працюємо з дому. І це буде геніально – якщо ми всідаємось або разом, або кожен у своїй кімнаті, і до нього долітає, як ви слухаєте лекцію або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працюєте.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437112"/>
            <a:ext cx="3097037" cy="20606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5" y="4437112"/>
            <a:ext cx="1835696" cy="1224395"/>
          </a:xfrm>
          <a:prstGeom prst="rect">
            <a:avLst/>
          </a:prstGeom>
        </p:spPr>
      </p:pic>
      <p:sp>
        <p:nvSpPr>
          <p:cNvPr id="9" name="AutoShape 2" descr="Гімнастика вдома - ДНЗ №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4422096"/>
            <a:ext cx="1819359" cy="181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382"/>
            <a:ext cx="1907704" cy="13213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utoShape 2" descr="Гімнастика вдома - ДНЗ №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1331640" y="64849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для старшої школи (10-11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378" y="2377182"/>
            <a:ext cx="819907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ми можемо допомогти, розповідаючи їй про онлайн-курси, які ми самі бачили, різні джерела інформації з питань, що цікавлять дитину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старшої школи вже може бачити власну користь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нормі, до 14-15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визріти власна мотивація до навчання. Отже, цей вік має бути часом, коли ми вже не дуже контролюємо процес,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“вчиться сама”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старшого школяра – дитини 16-17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 – уже має сформуватися внутрішній контроль і є безпосередня навчальна мотивація. Він сам розуміє, заради чого все це робить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ми бачимо, що наша дитина – вмотивована і відповідальна, нам треба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слідкувати, щоб вона відпочивала і перемикалась на різні види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ому дітям потрібна діяльність, де знімається напруга (наприклад, робити фізичні вправи). 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Важливо «вмикати тіло»,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що йому зараз не вистачає уваги.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71990" y="1196752"/>
            <a:ext cx="7468362" cy="10452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Учні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старшої школи вже націлені на результат. Якщо дитина нормально розвивається і дорослішає, у неї вже формується внутрішня мотивація до навчання. Така дитина буде сама шукати, де ще знайти інформацію, що їй 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потрібна.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443</TotalTime>
  <Words>1381</Words>
  <Application>Microsoft Office PowerPoint</Application>
  <PresentationFormat>Экран (4:3)</PresentationFormat>
  <Paragraphs>83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презентації</dc:title>
  <dc:creator>Школа</dc:creator>
  <cp:lastModifiedBy>Admin</cp:lastModifiedBy>
  <cp:revision>43</cp:revision>
  <dcterms:created xsi:type="dcterms:W3CDTF">2018-03-13T12:50:42Z</dcterms:created>
  <dcterms:modified xsi:type="dcterms:W3CDTF">2022-01-23T18:50:33Z</dcterms:modified>
</cp:coreProperties>
</file>