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Override PartName="/ppt/media/image1.jpeg" ContentType="image/jpeg"/>
  <Override PartName="/ppt/media/image3.png" ContentType="image/png"/>
  <Override PartName="/ppt/media/image2.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3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3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4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4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6"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4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4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5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5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5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1066680" y="642600"/>
            <a:ext cx="10056960" cy="63525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6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6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7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7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7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7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8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8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8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8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8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8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8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9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9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0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0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1066680" y="642600"/>
            <a:ext cx="10056960" cy="63525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0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0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1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1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1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1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1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1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1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2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2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2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2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2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2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2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3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3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3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4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1066680" y="642600"/>
            <a:ext cx="10056960" cy="63525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4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4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4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5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5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5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5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5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5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5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6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6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6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6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16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6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6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6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7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7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1066680" y="642600"/>
            <a:ext cx="10056960" cy="63525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066680" y="642600"/>
            <a:ext cx="10056960" cy="1370160"/>
          </a:xfrm>
          <a:prstGeom prst="rect">
            <a:avLst/>
          </a:prstGeom>
        </p:spPr>
        <p:txBody>
          <a:bodyPr lIns="0" rIns="0" tIns="0" bIns="0" anchor="ctr">
            <a:noAutofit/>
          </a:bodyPr>
          <a:p>
            <a:pPr algn="ctr"/>
            <a:endParaRPr b="0" lang="en-US" sz="4400" spc="-1" strike="noStrike">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0" y="0"/>
            <a:ext cx="12190680" cy="68565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234720" y="237600"/>
            <a:ext cx="11721240" cy="6381000"/>
          </a:xfrm>
          <a:prstGeom prst="rect">
            <a:avLst/>
          </a:prstGeom>
          <a:solidFill>
            <a:schemeClr val="bg1">
              <a:lumMod val="75000"/>
              <a:alpha val="60000"/>
            </a:schemeClr>
          </a:solidFill>
          <a:ln w="6350">
            <a:noFill/>
          </a:ln>
        </p:spPr>
        <p:style>
          <a:lnRef idx="0"/>
          <a:fillRef idx="0"/>
          <a:effectRef idx="0"/>
          <a:fontRef idx="minor"/>
        </p:style>
      </p:sp>
      <p:sp>
        <p:nvSpPr>
          <p:cNvPr id="2" name="CustomShape 3" hidden="1"/>
          <p:cNvSpPr/>
          <p:nvPr/>
        </p:nvSpPr>
        <p:spPr>
          <a:xfrm>
            <a:off x="371880" y="374760"/>
            <a:ext cx="11446920" cy="6106680"/>
          </a:xfrm>
          <a:prstGeom prst="rect">
            <a:avLst/>
          </a:prstGeom>
          <a:noFill/>
          <a:ln cap="sq" w="6350">
            <a:solidFill>
              <a:schemeClr val="tx1">
                <a:lumMod val="85000"/>
                <a:lumOff val="15000"/>
              </a:schemeClr>
            </a:solidFill>
            <a:miter/>
          </a:ln>
        </p:spPr>
        <p:style>
          <a:lnRef idx="0"/>
          <a:fillRef idx="0"/>
          <a:effectRef idx="0"/>
          <a:fontRef idx="minor"/>
        </p:style>
      </p:sp>
      <p:sp>
        <p:nvSpPr>
          <p:cNvPr id="3" name="CustomShape 4"/>
          <p:cNvSpPr/>
          <p:nvPr/>
        </p:nvSpPr>
        <p:spPr>
          <a:xfrm>
            <a:off x="0" y="0"/>
            <a:ext cx="12190680" cy="68565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1307880" y="1267560"/>
            <a:ext cx="9574920" cy="4306680"/>
          </a:xfrm>
          <a:prstGeom prst="rect">
            <a:avLst/>
          </a:prstGeom>
          <a:solidFill>
            <a:srgbClr val="ffffff"/>
          </a:solidFill>
          <a:ln w="6350">
            <a:noFill/>
          </a:ln>
          <a:effectLst>
            <a:outerShdw algn="ctr" blurRad="50800" rotWithShape="0">
              <a:srgbClr val="000000">
                <a:alpha val="66000"/>
              </a:srgbClr>
            </a:outerShdw>
          </a:effectLst>
        </p:spPr>
        <p:style>
          <a:lnRef idx="0"/>
          <a:fillRef idx="0"/>
          <a:effectRef idx="0"/>
          <a:fontRef idx="minor"/>
        </p:style>
      </p:sp>
      <p:sp>
        <p:nvSpPr>
          <p:cNvPr id="5" name="CustomShape 6"/>
          <p:cNvSpPr/>
          <p:nvPr/>
        </p:nvSpPr>
        <p:spPr>
          <a:xfrm>
            <a:off x="1447920" y="1411560"/>
            <a:ext cx="9294840" cy="4033440"/>
          </a:xfrm>
          <a:prstGeom prst="rect">
            <a:avLst/>
          </a:prstGeom>
          <a:noFill/>
          <a:ln cap="sq" w="6350">
            <a:solidFill>
              <a:schemeClr val="tx1">
                <a:lumMod val="75000"/>
                <a:lumOff val="25000"/>
              </a:schemeClr>
            </a:solidFill>
            <a:miter/>
          </a:ln>
        </p:spPr>
        <p:style>
          <a:lnRef idx="0"/>
          <a:fillRef idx="0"/>
          <a:effectRef idx="0"/>
          <a:fontRef idx="minor"/>
        </p:style>
      </p:sp>
      <p:sp>
        <p:nvSpPr>
          <p:cNvPr id="6" name="CustomShape 7"/>
          <p:cNvSpPr/>
          <p:nvPr/>
        </p:nvSpPr>
        <p:spPr>
          <a:xfrm>
            <a:off x="5135760" y="1267560"/>
            <a:ext cx="1918800" cy="73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nvGrpSpPr>
          <p:cNvPr id="7" name="Group 8"/>
          <p:cNvGrpSpPr/>
          <p:nvPr/>
        </p:nvGrpSpPr>
        <p:grpSpPr>
          <a:xfrm>
            <a:off x="5249880" y="1267560"/>
            <a:ext cx="1691640" cy="615960"/>
            <a:chOff x="5249880" y="1267560"/>
            <a:chExt cx="1691640" cy="615960"/>
          </a:xfrm>
        </p:grpSpPr>
        <p:sp>
          <p:nvSpPr>
            <p:cNvPr id="8" name="Line 9"/>
            <p:cNvSpPr/>
            <p:nvPr/>
          </p:nvSpPr>
          <p:spPr>
            <a:xfrm>
              <a:off x="5249880" y="1267560"/>
              <a:ext cx="0" cy="612720"/>
            </a:xfrm>
            <a:prstGeom prst="line">
              <a:avLst/>
            </a:prstGeom>
            <a:ln>
              <a:solidFill>
                <a:srgbClr val="ffffff"/>
              </a:solidFill>
            </a:ln>
          </p:spPr>
          <p:style>
            <a:lnRef idx="1">
              <a:schemeClr val="accent1"/>
            </a:lnRef>
            <a:fillRef idx="0">
              <a:schemeClr val="accent1"/>
            </a:fillRef>
            <a:effectRef idx="0">
              <a:schemeClr val="accent1"/>
            </a:effectRef>
            <a:fontRef idx="minor"/>
          </p:style>
        </p:sp>
        <p:sp>
          <p:nvSpPr>
            <p:cNvPr id="9" name="Line 10"/>
            <p:cNvSpPr/>
            <p:nvPr/>
          </p:nvSpPr>
          <p:spPr>
            <a:xfrm>
              <a:off x="6941520" y="1267560"/>
              <a:ext cx="0" cy="612720"/>
            </a:xfrm>
            <a:prstGeom prst="line">
              <a:avLst/>
            </a:prstGeom>
            <a:ln>
              <a:solidFill>
                <a:srgbClr val="ffffff"/>
              </a:solidFill>
            </a:ln>
          </p:spPr>
          <p:style>
            <a:lnRef idx="1">
              <a:schemeClr val="accent1"/>
            </a:lnRef>
            <a:fillRef idx="0">
              <a:schemeClr val="accent1"/>
            </a:fillRef>
            <a:effectRef idx="0">
              <a:schemeClr val="accent1"/>
            </a:effectRef>
            <a:fontRef idx="minor"/>
          </p:style>
        </p:sp>
        <p:sp>
          <p:nvSpPr>
            <p:cNvPr id="10" name="Line 11"/>
            <p:cNvSpPr/>
            <p:nvPr/>
          </p:nvSpPr>
          <p:spPr>
            <a:xfrm>
              <a:off x="5249880" y="1883520"/>
              <a:ext cx="1691640" cy="0"/>
            </a:xfrm>
            <a:prstGeom prst="line">
              <a:avLst/>
            </a:prstGeom>
            <a:ln>
              <a:solidFill>
                <a:srgbClr val="ffffff"/>
              </a:solidFill>
            </a:ln>
          </p:spPr>
          <p:style>
            <a:lnRef idx="1">
              <a:schemeClr val="accent1"/>
            </a:lnRef>
            <a:fillRef idx="0">
              <a:schemeClr val="accent1"/>
            </a:fillRef>
            <a:effectRef idx="0">
              <a:schemeClr val="accent1"/>
            </a:effectRef>
            <a:fontRef idx="minor"/>
          </p:style>
        </p:sp>
      </p:grpSp>
      <p:sp>
        <p:nvSpPr>
          <p:cNvPr id="11" name="PlaceHolder 12"/>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12" name="PlaceHolder 1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CustomShape 1"/>
          <p:cNvSpPr/>
          <p:nvPr/>
        </p:nvSpPr>
        <p:spPr>
          <a:xfrm>
            <a:off x="0" y="0"/>
            <a:ext cx="12190680" cy="68565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0" name="CustomShape 2"/>
          <p:cNvSpPr/>
          <p:nvPr/>
        </p:nvSpPr>
        <p:spPr>
          <a:xfrm>
            <a:off x="234720" y="237600"/>
            <a:ext cx="11721240" cy="6381000"/>
          </a:xfrm>
          <a:prstGeom prst="rect">
            <a:avLst/>
          </a:prstGeom>
          <a:solidFill>
            <a:schemeClr val="bg1">
              <a:lumMod val="75000"/>
              <a:alpha val="60000"/>
            </a:schemeClr>
          </a:solidFill>
          <a:ln w="6350">
            <a:noFill/>
          </a:ln>
        </p:spPr>
        <p:style>
          <a:lnRef idx="0"/>
          <a:fillRef idx="0"/>
          <a:effectRef idx="0"/>
          <a:fontRef idx="minor"/>
        </p:style>
      </p:sp>
      <p:sp>
        <p:nvSpPr>
          <p:cNvPr id="51" name="CustomShape 3"/>
          <p:cNvSpPr/>
          <p:nvPr/>
        </p:nvSpPr>
        <p:spPr>
          <a:xfrm>
            <a:off x="371880" y="374760"/>
            <a:ext cx="11446920" cy="6106680"/>
          </a:xfrm>
          <a:prstGeom prst="rect">
            <a:avLst/>
          </a:prstGeom>
          <a:noFill/>
          <a:ln cap="sq" w="6350">
            <a:solidFill>
              <a:schemeClr val="tx1">
                <a:lumMod val="85000"/>
                <a:lumOff val="15000"/>
              </a:schemeClr>
            </a:solidFill>
            <a:miter/>
          </a:ln>
        </p:spPr>
        <p:style>
          <a:lnRef idx="0"/>
          <a:fillRef idx="0"/>
          <a:effectRef idx="0"/>
          <a:fontRef idx="minor"/>
        </p:style>
      </p:sp>
      <p:sp>
        <p:nvSpPr>
          <p:cNvPr id="52"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53"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CustomShape 1"/>
          <p:cNvSpPr/>
          <p:nvPr/>
        </p:nvSpPr>
        <p:spPr>
          <a:xfrm>
            <a:off x="0" y="0"/>
            <a:ext cx="12190680" cy="68565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91" name="CustomShape 2"/>
          <p:cNvSpPr/>
          <p:nvPr/>
        </p:nvSpPr>
        <p:spPr>
          <a:xfrm>
            <a:off x="234720" y="237600"/>
            <a:ext cx="11721240" cy="6381000"/>
          </a:xfrm>
          <a:prstGeom prst="rect">
            <a:avLst/>
          </a:prstGeom>
          <a:solidFill>
            <a:schemeClr val="bg1">
              <a:lumMod val="75000"/>
              <a:alpha val="60000"/>
            </a:schemeClr>
          </a:solidFill>
          <a:ln w="6350">
            <a:noFill/>
          </a:ln>
        </p:spPr>
        <p:style>
          <a:lnRef idx="0"/>
          <a:fillRef idx="0"/>
          <a:effectRef idx="0"/>
          <a:fontRef idx="minor"/>
        </p:style>
      </p:sp>
      <p:sp>
        <p:nvSpPr>
          <p:cNvPr id="92" name="CustomShape 3"/>
          <p:cNvSpPr/>
          <p:nvPr/>
        </p:nvSpPr>
        <p:spPr>
          <a:xfrm>
            <a:off x="371880" y="374760"/>
            <a:ext cx="11446920" cy="6106680"/>
          </a:xfrm>
          <a:prstGeom prst="rect">
            <a:avLst/>
          </a:prstGeom>
          <a:noFill/>
          <a:ln cap="sq" w="6350">
            <a:solidFill>
              <a:schemeClr val="tx1">
                <a:lumMod val="85000"/>
                <a:lumOff val="15000"/>
              </a:schemeClr>
            </a:solidFill>
            <a:miter/>
          </a:ln>
        </p:spPr>
        <p:style>
          <a:lnRef idx="0"/>
          <a:fillRef idx="0"/>
          <a:effectRef idx="0"/>
          <a:fontRef idx="minor"/>
        </p:style>
      </p:sp>
      <p:sp>
        <p:nvSpPr>
          <p:cNvPr id="93"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9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CustomShape 1"/>
          <p:cNvSpPr/>
          <p:nvPr/>
        </p:nvSpPr>
        <p:spPr>
          <a:xfrm>
            <a:off x="0" y="0"/>
            <a:ext cx="12190680" cy="68565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132" name="CustomShape 2"/>
          <p:cNvSpPr/>
          <p:nvPr/>
        </p:nvSpPr>
        <p:spPr>
          <a:xfrm>
            <a:off x="234720" y="237600"/>
            <a:ext cx="11721240" cy="6381000"/>
          </a:xfrm>
          <a:prstGeom prst="rect">
            <a:avLst/>
          </a:prstGeom>
          <a:solidFill>
            <a:schemeClr val="bg1">
              <a:lumMod val="75000"/>
              <a:alpha val="60000"/>
            </a:schemeClr>
          </a:solidFill>
          <a:ln w="6350">
            <a:noFill/>
          </a:ln>
        </p:spPr>
        <p:style>
          <a:lnRef idx="0"/>
          <a:fillRef idx="0"/>
          <a:effectRef idx="0"/>
          <a:fontRef idx="minor"/>
        </p:style>
      </p:sp>
      <p:sp>
        <p:nvSpPr>
          <p:cNvPr id="133" name="CustomShape 3"/>
          <p:cNvSpPr/>
          <p:nvPr/>
        </p:nvSpPr>
        <p:spPr>
          <a:xfrm>
            <a:off x="371880" y="374760"/>
            <a:ext cx="11446920" cy="6106680"/>
          </a:xfrm>
          <a:prstGeom prst="rect">
            <a:avLst/>
          </a:prstGeom>
          <a:noFill/>
          <a:ln cap="sq" w="6350">
            <a:solidFill>
              <a:schemeClr val="tx1">
                <a:lumMod val="85000"/>
                <a:lumOff val="15000"/>
              </a:schemeClr>
            </a:solidFill>
            <a:miter/>
          </a:ln>
        </p:spPr>
        <p:style>
          <a:lnRef idx="0"/>
          <a:fillRef idx="0"/>
          <a:effectRef idx="0"/>
          <a:fontRef idx="minor"/>
        </p:style>
      </p:sp>
      <p:sp>
        <p:nvSpPr>
          <p:cNvPr id="134" name="PlaceHolder 4"/>
          <p:cNvSpPr>
            <a:spLocks noGrp="1"/>
          </p:cNvSpPr>
          <p:nvPr>
            <p:ph type="title"/>
          </p:nvPr>
        </p:nvSpPr>
        <p:spPr>
          <a:xfrm>
            <a:off x="1066680" y="642600"/>
            <a:ext cx="10056960" cy="1370160"/>
          </a:xfrm>
          <a:prstGeom prst="rect">
            <a:avLst/>
          </a:prstGeom>
        </p:spPr>
        <p:txBody>
          <a:bodyPr lIns="0" rIns="0" tIns="0" bIns="0" anchor="ctr">
            <a:noAutofit/>
          </a:bodyPr>
          <a:p>
            <a:pPr algn="ctr"/>
            <a:r>
              <a:rPr b="0" lang="en-US" sz="1800" spc="-1" strike="noStrike">
                <a:latin typeface="Arial"/>
              </a:rPr>
              <a:t>Для правки текста заглавия щёлкните мышью</a:t>
            </a:r>
            <a:endParaRPr b="0" lang="en-US" sz="1800" spc="-1" strike="noStrike">
              <a:latin typeface="Arial"/>
            </a:endParaRPr>
          </a:p>
        </p:txBody>
      </p:sp>
      <p:sp>
        <p:nvSpPr>
          <p:cNvPr id="13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slideLayout" Target="../slideLayouts/slideLayout4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2" name="Рисунок 4" descr="Изображение ткани, стола, красного цвета, покрытия&#10;&#10;Автоматически созданное описание"/>
          <p:cNvPicPr/>
          <p:nvPr/>
        </p:nvPicPr>
        <p:blipFill>
          <a:blip r:embed="rId1"/>
          <a:stretch/>
        </p:blipFill>
        <p:spPr>
          <a:xfrm>
            <a:off x="0" y="0"/>
            <a:ext cx="12190680" cy="6856560"/>
          </a:xfrm>
          <a:prstGeom prst="rect">
            <a:avLst/>
          </a:prstGeom>
          <a:ln w="0">
            <a:noFill/>
          </a:ln>
        </p:spPr>
      </p:pic>
      <p:sp>
        <p:nvSpPr>
          <p:cNvPr id="173" name="CustomShape 1"/>
          <p:cNvSpPr/>
          <p:nvPr/>
        </p:nvSpPr>
        <p:spPr>
          <a:xfrm>
            <a:off x="937440" y="1808640"/>
            <a:ext cx="5451120" cy="3239640"/>
          </a:xfrm>
          <a:prstGeom prst="rect">
            <a:avLst/>
          </a:prstGeom>
          <a:solidFill>
            <a:schemeClr val="bg1">
              <a:lumMod val="75000"/>
              <a:lumOff val="25000"/>
            </a:schemeClr>
          </a:solidFill>
          <a:ln w="6350">
            <a:noFill/>
          </a:ln>
        </p:spPr>
        <p:style>
          <a:lnRef idx="0"/>
          <a:fillRef idx="0"/>
          <a:effectRef idx="0"/>
          <a:fontRef idx="minor"/>
        </p:style>
      </p:sp>
      <p:sp>
        <p:nvSpPr>
          <p:cNvPr id="174" name="CustomShape 2"/>
          <p:cNvSpPr/>
          <p:nvPr/>
        </p:nvSpPr>
        <p:spPr>
          <a:xfrm>
            <a:off x="1103400" y="1974960"/>
            <a:ext cx="5119200" cy="2906280"/>
          </a:xfrm>
          <a:prstGeom prst="rect">
            <a:avLst/>
          </a:prstGeom>
          <a:noFill/>
          <a:ln cap="sq" w="6350">
            <a:solidFill>
              <a:schemeClr val="tx1"/>
            </a:solidFill>
            <a:miter/>
          </a:ln>
        </p:spPr>
        <p:style>
          <a:lnRef idx="0"/>
          <a:fillRef idx="0"/>
          <a:effectRef idx="0"/>
          <a:fontRef idx="minor"/>
        </p:style>
      </p:sp>
      <p:sp>
        <p:nvSpPr>
          <p:cNvPr id="175" name="CustomShape 3"/>
          <p:cNvSpPr/>
          <p:nvPr/>
        </p:nvSpPr>
        <p:spPr>
          <a:xfrm>
            <a:off x="1276200" y="2350080"/>
            <a:ext cx="4773600" cy="1629360"/>
          </a:xfrm>
          <a:prstGeom prst="rect">
            <a:avLst/>
          </a:prstGeom>
          <a:noFill/>
          <a:ln w="0">
            <a:noFill/>
          </a:ln>
        </p:spPr>
        <p:style>
          <a:lnRef idx="0"/>
          <a:fillRef idx="0"/>
          <a:effectRef idx="0"/>
          <a:fontRef idx="minor"/>
        </p:style>
        <p:txBody>
          <a:bodyPr lIns="90000" rIns="90000" tIns="45000" bIns="45000" anchor="ctr">
            <a:normAutofit fontScale="97000"/>
          </a:bodyPr>
          <a:p>
            <a:pPr algn="ctr">
              <a:lnSpc>
                <a:spcPct val="83000"/>
              </a:lnSpc>
            </a:pPr>
            <a:r>
              <a:rPr b="0" lang="ru-RU" sz="4400" spc="-100" strike="noStrike" cap="all">
                <a:solidFill>
                  <a:srgbClr val="000000"/>
                </a:solidFill>
                <a:latin typeface="Century Gothic"/>
                <a:ea typeface="DejaVu Sans"/>
              </a:rPr>
              <a:t>Д</a:t>
            </a:r>
            <a:r>
              <a:rPr b="0" lang="ru" sz="4400" spc="-100" strike="noStrike" cap="all">
                <a:solidFill>
                  <a:srgbClr val="000000"/>
                </a:solidFill>
                <a:latin typeface="Century Gothic"/>
                <a:ea typeface="DejaVu Sans"/>
              </a:rPr>
              <a:t>екорування об</a:t>
            </a:r>
            <a:r>
              <a:rPr b="0" lang="uk-UA" sz="4400" spc="-100" strike="noStrike" cap="all">
                <a:solidFill>
                  <a:srgbClr val="000000"/>
                </a:solidFill>
                <a:latin typeface="Century Gothic"/>
                <a:ea typeface="DejaVu Sans"/>
              </a:rPr>
              <a:t>’</a:t>
            </a:r>
            <a:r>
              <a:rPr b="0" lang="ru" sz="4400" spc="-100" strike="noStrike" cap="all">
                <a:solidFill>
                  <a:srgbClr val="000000"/>
                </a:solidFill>
                <a:latin typeface="Century Gothic"/>
                <a:ea typeface="DejaVu Sans"/>
              </a:rPr>
              <a:t>ємних форм</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6" name="Рисунок 3" descr="Изображение ткани, стола, красного цвета, покрытия&#10;&#10;Автоматически созданное описание"/>
          <p:cNvPicPr/>
          <p:nvPr/>
        </p:nvPicPr>
        <p:blipFill>
          <a:blip r:embed="rId1"/>
          <a:stretch/>
        </p:blipFill>
        <p:spPr>
          <a:xfrm>
            <a:off x="0" y="0"/>
            <a:ext cx="12190680" cy="6856560"/>
          </a:xfrm>
          <a:prstGeom prst="rect">
            <a:avLst/>
          </a:prstGeom>
          <a:ln w="0">
            <a:noFill/>
          </a:ln>
        </p:spPr>
      </p:pic>
      <p:sp>
        <p:nvSpPr>
          <p:cNvPr id="177" name="CustomShape 1"/>
          <p:cNvSpPr/>
          <p:nvPr/>
        </p:nvSpPr>
        <p:spPr>
          <a:xfrm>
            <a:off x="5473800" y="642960"/>
            <a:ext cx="6716880" cy="174492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0" lang="ru" sz="4000" spc="-1" strike="noStrike">
                <a:solidFill>
                  <a:srgbClr val="404040"/>
                </a:solidFill>
                <a:latin typeface="Century Gothic"/>
                <a:ea typeface="DejaVu Sans"/>
              </a:rPr>
              <a:t>Заголовок Lorem Ipsum Dolor</a:t>
            </a:r>
            <a:endParaRPr b="0" lang="en-US" sz="4000" spc="-1" strike="noStrike">
              <a:latin typeface="Arial"/>
            </a:endParaRPr>
          </a:p>
        </p:txBody>
      </p:sp>
      <p:sp>
        <p:nvSpPr>
          <p:cNvPr id="178" name="CustomShape 2"/>
          <p:cNvSpPr/>
          <p:nvPr/>
        </p:nvSpPr>
        <p:spPr>
          <a:xfrm>
            <a:off x="3408120" y="104040"/>
            <a:ext cx="8671680" cy="6614280"/>
          </a:xfrm>
          <a:prstGeom prst="rect">
            <a:avLst/>
          </a:prstGeom>
          <a:solidFill>
            <a:schemeClr val="accent4">
              <a:lumMod val="60000"/>
              <a:lumOff val="40000"/>
            </a:schemeClr>
          </a:solidFill>
          <a:ln>
            <a:round/>
          </a:ln>
        </p:spPr>
        <p:style>
          <a:lnRef idx="2">
            <a:schemeClr val="accent6"/>
          </a:lnRef>
          <a:fillRef idx="1">
            <a:schemeClr val="lt1"/>
          </a:fillRef>
          <a:effectRef idx="0">
            <a:schemeClr val="accent6"/>
          </a:effectRef>
          <a:fontRef idx="minor"/>
        </p:style>
      </p:sp>
      <p:sp>
        <p:nvSpPr>
          <p:cNvPr id="179" name="CustomShape 3"/>
          <p:cNvSpPr/>
          <p:nvPr/>
        </p:nvSpPr>
        <p:spPr>
          <a:xfrm>
            <a:off x="3925800" y="2069640"/>
            <a:ext cx="7476480" cy="1980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000000"/>
                </a:solidFill>
                <a:latin typeface="Avenir Next LT Pro"/>
                <a:ea typeface="DejaVu Sans"/>
              </a:rPr>
              <a:t>Український</a:t>
            </a:r>
            <a:r>
              <a:rPr b="0" lang="ru-RU" sz="2400" spc="-1" strike="noStrike">
                <a:solidFill>
                  <a:srgbClr val="000000"/>
                </a:solidFill>
                <a:latin typeface="Avenir Next LT Pro"/>
                <a:ea typeface="DejaVu Sans"/>
              </a:rPr>
              <a:t> </a:t>
            </a:r>
            <a:r>
              <a:rPr b="1" lang="ru-RU" sz="2400" spc="-1" strike="noStrike">
                <a:solidFill>
                  <a:srgbClr val="000000"/>
                </a:solidFill>
                <a:latin typeface="Avenir Next LT Pro"/>
                <a:ea typeface="DejaVu Sans"/>
              </a:rPr>
              <a:t>народний</a:t>
            </a:r>
            <a:r>
              <a:rPr b="0" lang="ru-RU" sz="2400" spc="-1" strike="noStrike">
                <a:solidFill>
                  <a:srgbClr val="000000"/>
                </a:solidFill>
                <a:latin typeface="Avenir Next LT Pro"/>
                <a:ea typeface="DejaVu Sans"/>
              </a:rPr>
              <a:t> </a:t>
            </a:r>
            <a:r>
              <a:rPr b="1" lang="ru-RU" sz="2400" spc="-1" strike="noStrike">
                <a:solidFill>
                  <a:srgbClr val="000000"/>
                </a:solidFill>
                <a:latin typeface="Avenir Next LT Pro"/>
                <a:ea typeface="DejaVu Sans"/>
              </a:rPr>
              <a:t>розпис</a:t>
            </a:r>
            <a:endParaRPr b="0" lang="en-US" sz="2400" spc="-1" strike="noStrike">
              <a:latin typeface="Arial"/>
            </a:endParaRPr>
          </a:p>
          <a:p>
            <a:pPr marL="343080" indent="-341640">
              <a:lnSpc>
                <a:spcPct val="100000"/>
              </a:lnSpc>
              <a:buClr>
                <a:srgbClr val="000000"/>
              </a:buClr>
              <a:buFont typeface="Arial"/>
              <a:buChar char="•"/>
            </a:pPr>
            <a:r>
              <a:rPr b="0" lang="ru-RU" sz="2000" spc="-1" strike="noStrike">
                <a:solidFill>
                  <a:srgbClr val="000000"/>
                </a:solidFill>
                <a:latin typeface="Avenir Next LT Pro"/>
                <a:ea typeface="DejaVu Sans"/>
              </a:rPr>
              <a:t>Петриківський розпис       (різні предмети побуту)</a:t>
            </a:r>
            <a:endParaRPr b="0" lang="en-US" sz="2000" spc="-1" strike="noStrike">
              <a:latin typeface="Arial"/>
            </a:endParaRPr>
          </a:p>
          <a:p>
            <a:pPr marL="343080" indent="-341640">
              <a:lnSpc>
                <a:spcPct val="100000"/>
              </a:lnSpc>
              <a:buClr>
                <a:srgbClr val="000000"/>
              </a:buClr>
              <a:buFont typeface="Arial"/>
              <a:buChar char="•"/>
            </a:pPr>
            <a:r>
              <a:rPr b="0" lang="ru-RU" sz="2000" spc="-1" strike="noStrike">
                <a:solidFill>
                  <a:srgbClr val="000000"/>
                </a:solidFill>
                <a:latin typeface="Avenir Next LT Pro"/>
                <a:ea typeface="DejaVu Sans"/>
              </a:rPr>
              <a:t>Косівський розпис             (кераміка)</a:t>
            </a:r>
            <a:endParaRPr b="0" lang="en-US" sz="2000" spc="-1" strike="noStrike">
              <a:latin typeface="Arial"/>
            </a:endParaRPr>
          </a:p>
          <a:p>
            <a:pPr marL="343080" indent="-341640">
              <a:lnSpc>
                <a:spcPct val="100000"/>
              </a:lnSpc>
              <a:buClr>
                <a:srgbClr val="000000"/>
              </a:buClr>
              <a:buFont typeface="Arial"/>
              <a:buChar char="•"/>
            </a:pPr>
            <a:r>
              <a:rPr b="0" lang="ru-RU" sz="2000" spc="-1" strike="noStrike">
                <a:solidFill>
                  <a:srgbClr val="000000"/>
                </a:solidFill>
                <a:latin typeface="Avenir Next LT Pro"/>
                <a:ea typeface="DejaVu Sans"/>
              </a:rPr>
              <a:t>Васильківський розпис     (кераміка)</a:t>
            </a:r>
            <a:endParaRPr b="0" lang="en-US" sz="2000" spc="-1" strike="noStrike">
              <a:latin typeface="Arial"/>
            </a:endParaRPr>
          </a:p>
          <a:p>
            <a:pPr marL="343080" indent="-341640">
              <a:lnSpc>
                <a:spcPct val="100000"/>
              </a:lnSpc>
              <a:buClr>
                <a:srgbClr val="000000"/>
              </a:buClr>
              <a:buFont typeface="Arial"/>
              <a:buChar char="•"/>
            </a:pPr>
            <a:r>
              <a:rPr b="0" lang="ru-RU" sz="2000" spc="-1" strike="noStrike">
                <a:solidFill>
                  <a:srgbClr val="000000"/>
                </a:solidFill>
                <a:latin typeface="Avenir Next LT Pro"/>
                <a:ea typeface="DejaVu Sans"/>
              </a:rPr>
              <a:t>Опішнянський розпис       (кераміка)</a:t>
            </a:r>
            <a:endParaRPr b="0" lang="en-US" sz="2000" spc="-1" strike="noStrike">
              <a:latin typeface="Arial"/>
            </a:endParaRPr>
          </a:p>
          <a:p>
            <a:pPr marL="343080" indent="-341640">
              <a:lnSpc>
                <a:spcPct val="100000"/>
              </a:lnSpc>
              <a:buClr>
                <a:srgbClr val="000000"/>
              </a:buClr>
              <a:buFont typeface="Arial"/>
              <a:buChar char="•"/>
            </a:pPr>
            <a:r>
              <a:rPr b="0" lang="ru-RU" sz="2000" spc="-1" strike="noStrike">
                <a:solidFill>
                  <a:srgbClr val="000000"/>
                </a:solidFill>
                <a:latin typeface="Avenir Next LT Pro"/>
                <a:ea typeface="DejaVu Sans"/>
              </a:rPr>
              <a:t>Яворівський розпис           (іграшки)</a:t>
            </a:r>
            <a:endParaRPr b="0" lang="en-US" sz="2000" spc="-1" strike="noStrike">
              <a:latin typeface="Arial"/>
            </a:endParaRPr>
          </a:p>
        </p:txBody>
      </p:sp>
      <p:pic>
        <p:nvPicPr>
          <p:cNvPr id="180" name="Рисунок 18" descr=""/>
          <p:cNvPicPr/>
          <p:nvPr/>
        </p:nvPicPr>
        <p:blipFill>
          <a:blip r:embed="rId2"/>
          <a:stretch/>
        </p:blipFill>
        <p:spPr>
          <a:xfrm>
            <a:off x="3708720" y="857520"/>
            <a:ext cx="8384760" cy="1315440"/>
          </a:xfrm>
          <a:prstGeom prst="rect">
            <a:avLst/>
          </a:prstGeom>
          <a:ln w="0">
            <a:noFill/>
          </a:ln>
        </p:spPr>
      </p:pic>
      <p:sp>
        <p:nvSpPr>
          <p:cNvPr id="181" name="CustomShape 4"/>
          <p:cNvSpPr/>
          <p:nvPr/>
        </p:nvSpPr>
        <p:spPr>
          <a:xfrm>
            <a:off x="4685400" y="349200"/>
            <a:ext cx="6716880" cy="500760"/>
          </a:xfrm>
          <a:prstGeom prst="rect">
            <a:avLst/>
          </a:prstGeom>
          <a:noFill/>
          <a:ln w="0">
            <a:noFill/>
          </a:ln>
        </p:spPr>
        <p:style>
          <a:lnRef idx="0"/>
          <a:fillRef idx="0"/>
          <a:effectRef idx="0"/>
          <a:fontRef idx="minor"/>
        </p:style>
        <p:txBody>
          <a:bodyPr lIns="90000" rIns="90000" tIns="45000" bIns="45000">
            <a:normAutofit fontScale="70000"/>
          </a:bodyPr>
          <a:p>
            <a:pPr algn="ctr">
              <a:lnSpc>
                <a:spcPct val="90000"/>
              </a:lnSpc>
            </a:pPr>
            <a:r>
              <a:rPr b="1" i="1" lang="ru-RU" sz="4000" spc="-1" strike="noStrike">
                <a:solidFill>
                  <a:srgbClr val="5c3d35"/>
                </a:solidFill>
                <a:latin typeface="Century Gothic"/>
                <a:ea typeface="DejaVu Sans"/>
              </a:rPr>
              <a:t>Художній розпис</a:t>
            </a:r>
            <a:endParaRPr b="0" lang="en-US" sz="4000" spc="-1" strike="noStrike">
              <a:latin typeface="Arial"/>
            </a:endParaRPr>
          </a:p>
        </p:txBody>
      </p:sp>
      <p:pic>
        <p:nvPicPr>
          <p:cNvPr id="182" name="Рисунок 20" descr=""/>
          <p:cNvPicPr/>
          <p:nvPr/>
        </p:nvPicPr>
        <p:blipFill>
          <a:blip r:embed="rId3"/>
          <a:stretch/>
        </p:blipFill>
        <p:spPr>
          <a:xfrm>
            <a:off x="3436560" y="4201560"/>
            <a:ext cx="1717920" cy="2431080"/>
          </a:xfrm>
          <a:prstGeom prst="rect">
            <a:avLst/>
          </a:prstGeom>
          <a:ln w="0">
            <a:noFill/>
          </a:ln>
        </p:spPr>
      </p:pic>
      <p:pic>
        <p:nvPicPr>
          <p:cNvPr id="183" name="Рисунок 23" descr=""/>
          <p:cNvPicPr/>
          <p:nvPr/>
        </p:nvPicPr>
        <p:blipFill>
          <a:blip r:embed="rId4"/>
          <a:stretch/>
        </p:blipFill>
        <p:spPr>
          <a:xfrm>
            <a:off x="8626320" y="4213800"/>
            <a:ext cx="1638360" cy="2424960"/>
          </a:xfrm>
          <a:prstGeom prst="rect">
            <a:avLst/>
          </a:prstGeom>
          <a:ln w="0">
            <a:noFill/>
          </a:ln>
        </p:spPr>
      </p:pic>
      <p:pic>
        <p:nvPicPr>
          <p:cNvPr id="184" name="Рисунок 22" descr=""/>
          <p:cNvPicPr/>
          <p:nvPr/>
        </p:nvPicPr>
        <p:blipFill>
          <a:blip r:embed="rId5"/>
          <a:stretch/>
        </p:blipFill>
        <p:spPr>
          <a:xfrm>
            <a:off x="6519960" y="4213800"/>
            <a:ext cx="2102040" cy="2424960"/>
          </a:xfrm>
          <a:prstGeom prst="rect">
            <a:avLst/>
          </a:prstGeom>
          <a:ln w="0">
            <a:noFill/>
          </a:ln>
        </p:spPr>
      </p:pic>
      <p:pic>
        <p:nvPicPr>
          <p:cNvPr id="185" name="Рисунок 21" descr=""/>
          <p:cNvPicPr/>
          <p:nvPr/>
        </p:nvPicPr>
        <p:blipFill>
          <a:blip r:embed="rId6"/>
          <a:stretch/>
        </p:blipFill>
        <p:spPr>
          <a:xfrm>
            <a:off x="5169960" y="4201560"/>
            <a:ext cx="1632600" cy="2424960"/>
          </a:xfrm>
          <a:prstGeom prst="rect">
            <a:avLst/>
          </a:prstGeom>
          <a:ln w="0">
            <a:noFill/>
          </a:ln>
        </p:spPr>
      </p:pic>
      <p:pic>
        <p:nvPicPr>
          <p:cNvPr id="186" name="Рисунок 24" descr=""/>
          <p:cNvPicPr/>
          <p:nvPr/>
        </p:nvPicPr>
        <p:blipFill>
          <a:blip r:embed="rId7"/>
          <a:stretch/>
        </p:blipFill>
        <p:spPr>
          <a:xfrm>
            <a:off x="10299600" y="4201560"/>
            <a:ext cx="1780200" cy="2424960"/>
          </a:xfrm>
          <a:prstGeom prst="rect">
            <a:avLst/>
          </a:prstGeom>
          <a:ln w="0">
            <a:noFill/>
          </a:ln>
        </p:spPr>
      </p:pic>
      <p:pic>
        <p:nvPicPr>
          <p:cNvPr id="187" name="Рисунок 25" descr=""/>
          <p:cNvPicPr/>
          <p:nvPr/>
        </p:nvPicPr>
        <p:blipFill>
          <a:blip r:embed="rId8"/>
          <a:stretch/>
        </p:blipFill>
        <p:spPr>
          <a:xfrm>
            <a:off x="143640" y="851400"/>
            <a:ext cx="3114000" cy="5070960"/>
          </a:xfrm>
          <a:prstGeom prst="rect">
            <a:avLst/>
          </a:prstGeom>
          <a:ln w="0">
            <a:noFill/>
          </a:ln>
        </p:spPr>
      </p:pic>
      <p:sp>
        <p:nvSpPr>
          <p:cNvPr id="188" name="CustomShape 5"/>
          <p:cNvSpPr/>
          <p:nvPr/>
        </p:nvSpPr>
        <p:spPr>
          <a:xfrm>
            <a:off x="581760" y="2174400"/>
            <a:ext cx="2448000" cy="155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uk-UA" sz="3200" spc="-1" strike="noStrike">
                <a:solidFill>
                  <a:srgbClr val="ffffff"/>
                </a:solidFill>
                <a:latin typeface="Avenir Next LT Pro"/>
                <a:ea typeface="DejaVu Sans"/>
              </a:rPr>
              <a:t>Техніки </a:t>
            </a:r>
            <a:endParaRPr b="0" lang="en-US" sz="3200" spc="-1" strike="noStrike">
              <a:latin typeface="Arial"/>
            </a:endParaRPr>
          </a:p>
          <a:p>
            <a:pPr>
              <a:lnSpc>
                <a:spcPct val="100000"/>
              </a:lnSpc>
            </a:pPr>
            <a:r>
              <a:rPr b="0" lang="uk-UA" sz="3200" spc="-1" strike="noStrike">
                <a:solidFill>
                  <a:srgbClr val="ffffff"/>
                </a:solidFill>
                <a:latin typeface="Avenir Next LT Pro"/>
                <a:ea typeface="DejaVu Sans"/>
              </a:rPr>
              <a:t>декорування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1629000" y="2244960"/>
            <a:ext cx="8932320" cy="2435760"/>
          </a:xfrm>
          <a:prstGeom prst="rect">
            <a:avLst/>
          </a:prstGeom>
          <a:solidFill>
            <a:srgbClr val="babbd1"/>
          </a:solidFill>
          <a:ln w="0">
            <a:noFill/>
          </a:ln>
        </p:spPr>
        <p:style>
          <a:lnRef idx="0"/>
          <a:fillRef idx="0"/>
          <a:effectRef idx="0"/>
          <a:fontRef idx="minor"/>
        </p:style>
        <p:txBody>
          <a:bodyPr lIns="90000" rIns="90000" tIns="45000" bIns="45000" anchor="ctr">
            <a:normAutofit/>
          </a:bodyPr>
          <a:p>
            <a:pPr algn="ctr">
              <a:lnSpc>
                <a:spcPct val="83000"/>
              </a:lnSpc>
            </a:pPr>
            <a:r>
              <a:rPr b="0" i="1" lang="uk-UA" sz="9600" spc="-100" strike="noStrike" cap="all">
                <a:solidFill>
                  <a:srgbClr val="262626"/>
                </a:solidFill>
                <a:latin typeface="Century Schoolbook"/>
                <a:ea typeface="DejaVu Sans"/>
              </a:rPr>
              <a:t>Художній розпис</a:t>
            </a:r>
            <a:endParaRPr b="0" lang="en-US" sz="9600" spc="-1" strike="noStrike">
              <a:latin typeface="Arial"/>
            </a:endParaRPr>
          </a:p>
        </p:txBody>
      </p:sp>
      <p:sp>
        <p:nvSpPr>
          <p:cNvPr id="190" name="CustomShape 2"/>
          <p:cNvSpPr/>
          <p:nvPr/>
        </p:nvSpPr>
        <p:spPr>
          <a:xfrm>
            <a:off x="1629000" y="4682160"/>
            <a:ext cx="8935560" cy="455760"/>
          </a:xfrm>
          <a:prstGeom prst="rect">
            <a:avLst/>
          </a:prstGeom>
          <a:noFill/>
          <a:ln w="0">
            <a:noFill/>
          </a:ln>
        </p:spPr>
        <p:style>
          <a:lnRef idx="0"/>
          <a:fillRef idx="0"/>
          <a:effectRef idx="0"/>
          <a:fontRef idx="minor"/>
        </p:style>
        <p:txBody>
          <a:bodyPr lIns="90000" rIns="90000" tIns="45000" bIns="45000">
            <a:normAutofit fontScale="41000"/>
          </a:bodyPr>
          <a:p>
            <a:pPr algn="ctr">
              <a:lnSpc>
                <a:spcPct val="110000"/>
              </a:lnSpc>
              <a:tabLst>
                <a:tab algn="l" pos="0"/>
              </a:tabLst>
            </a:pPr>
            <a:r>
              <a:rPr b="0" lang="ru-RU" sz="2100" spc="69" strike="noStrike">
                <a:solidFill>
                  <a:srgbClr val="0d0d0d"/>
                </a:solidFill>
                <a:latin typeface="Century Gothic"/>
                <a:ea typeface="DejaVu Sans"/>
              </a:rPr>
              <a:t>Матеріали та інструменти, основні прийоми та алгоритм  виконання роботи</a:t>
            </a:r>
            <a:endParaRPr b="0" lang="en-US" sz="2100" spc="-1" strike="noStrike">
              <a:latin typeface="Arial"/>
            </a:endParaRPr>
          </a:p>
          <a:p>
            <a:pPr algn="ctr">
              <a:lnSpc>
                <a:spcPct val="110000"/>
              </a:lnSpc>
              <a:tabLst>
                <a:tab algn="l" pos="0"/>
              </a:tabLst>
            </a:pPr>
            <a:endParaRPr b="0" lang="en-US" sz="2100" spc="-1" strike="noStrike">
              <a:latin typeface="Arial"/>
            </a:endParaRPr>
          </a:p>
        </p:txBody>
      </p:sp>
      <p:sp>
        <p:nvSpPr>
          <p:cNvPr id="191" name="CustomShape 3"/>
          <p:cNvSpPr/>
          <p:nvPr/>
        </p:nvSpPr>
        <p:spPr>
          <a:xfrm>
            <a:off x="5318640" y="1341360"/>
            <a:ext cx="1553040" cy="48420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pPr>
            <a:fld id="{1AB1F2B0-E128-4991-BC0D-9DC0681FBA22}" type="datetime1">
              <a:rPr b="0" lang="ru-RU" sz="1300" spc="-1" strike="noStrike">
                <a:solidFill>
                  <a:srgbClr val="ffffff"/>
                </a:solidFill>
                <a:latin typeface="Century Gothic"/>
                <a:ea typeface="DejaVu Sans"/>
              </a:rPr>
              <a:t>25.01.2022</a:t>
            </a:fld>
            <a:endParaRPr b="0" lang="en-US" sz="13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3453840" y="423360"/>
            <a:ext cx="7604640" cy="1872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uk-UA" sz="2000" spc="-1" strike="noStrike">
                <a:solidFill>
                  <a:srgbClr val="262626"/>
                </a:solidFill>
                <a:latin typeface="Century Gothic"/>
                <a:ea typeface="DejaVu Sans"/>
              </a:rPr>
              <a:t>Алгоритм виконання роботи</a:t>
            </a:r>
            <a:endParaRPr b="0" lang="en-US" sz="2000" spc="-1" strike="noStrike">
              <a:latin typeface="Arial"/>
            </a:endParaRPr>
          </a:p>
        </p:txBody>
      </p:sp>
      <p:sp>
        <p:nvSpPr>
          <p:cNvPr id="193" name="CustomShape 2"/>
          <p:cNvSpPr/>
          <p:nvPr/>
        </p:nvSpPr>
        <p:spPr>
          <a:xfrm>
            <a:off x="7256880" y="6035040"/>
            <a:ext cx="2891520" cy="3643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04317C6-8F20-4865-9A0A-D9DA2F3340C0}" type="datetime1">
              <a:rPr b="0" lang="ru-RU" sz="800" spc="-1" strike="noStrike">
                <a:solidFill>
                  <a:srgbClr val="404040"/>
                </a:solidFill>
                <a:latin typeface="Century Gothic"/>
                <a:ea typeface="DejaVu Sans"/>
              </a:rPr>
              <a:t>25.01.2022</a:t>
            </a:fld>
            <a:endParaRPr b="0" lang="en-US" sz="800" spc="-1" strike="noStrike">
              <a:latin typeface="Arial"/>
            </a:endParaRPr>
          </a:p>
        </p:txBody>
      </p:sp>
      <p:pic>
        <p:nvPicPr>
          <p:cNvPr id="194" name="Рисунок 4" descr=""/>
          <p:cNvPicPr/>
          <p:nvPr/>
        </p:nvPicPr>
        <p:blipFill>
          <a:blip r:embed="rId1"/>
          <a:stretch/>
        </p:blipFill>
        <p:spPr>
          <a:xfrm>
            <a:off x="9116280" y="4507920"/>
            <a:ext cx="2647080" cy="1925280"/>
          </a:xfrm>
          <a:prstGeom prst="rect">
            <a:avLst/>
          </a:prstGeom>
          <a:ln w="0">
            <a:noFill/>
          </a:ln>
        </p:spPr>
      </p:pic>
      <p:pic>
        <p:nvPicPr>
          <p:cNvPr id="195" name="Рисунок 5" descr=""/>
          <p:cNvPicPr/>
          <p:nvPr/>
        </p:nvPicPr>
        <p:blipFill>
          <a:blip r:embed="rId2"/>
          <a:stretch/>
        </p:blipFill>
        <p:spPr>
          <a:xfrm>
            <a:off x="427320" y="2614320"/>
            <a:ext cx="2109600" cy="1816560"/>
          </a:xfrm>
          <a:prstGeom prst="rect">
            <a:avLst/>
          </a:prstGeom>
          <a:ln w="0">
            <a:noFill/>
          </a:ln>
        </p:spPr>
      </p:pic>
      <p:pic>
        <p:nvPicPr>
          <p:cNvPr id="196" name="Рисунок 6" descr=""/>
          <p:cNvPicPr/>
          <p:nvPr/>
        </p:nvPicPr>
        <p:blipFill>
          <a:blip r:embed="rId3"/>
          <a:stretch/>
        </p:blipFill>
        <p:spPr>
          <a:xfrm>
            <a:off x="427320" y="517680"/>
            <a:ext cx="2109600" cy="2026440"/>
          </a:xfrm>
          <a:prstGeom prst="rect">
            <a:avLst/>
          </a:prstGeom>
          <a:ln w="0">
            <a:noFill/>
          </a:ln>
        </p:spPr>
      </p:pic>
      <p:pic>
        <p:nvPicPr>
          <p:cNvPr id="197" name="Рисунок 8" descr=""/>
          <p:cNvPicPr/>
          <p:nvPr/>
        </p:nvPicPr>
        <p:blipFill>
          <a:blip r:embed="rId4"/>
          <a:stretch/>
        </p:blipFill>
        <p:spPr>
          <a:xfrm>
            <a:off x="435600" y="4507920"/>
            <a:ext cx="2540880" cy="1902960"/>
          </a:xfrm>
          <a:prstGeom prst="rect">
            <a:avLst/>
          </a:prstGeom>
          <a:ln w="0">
            <a:noFill/>
          </a:ln>
        </p:spPr>
      </p:pic>
      <p:sp>
        <p:nvSpPr>
          <p:cNvPr id="198" name="CustomShape 3"/>
          <p:cNvSpPr/>
          <p:nvPr/>
        </p:nvSpPr>
        <p:spPr>
          <a:xfrm>
            <a:off x="2538360" y="536040"/>
            <a:ext cx="9225000" cy="4956840"/>
          </a:xfrm>
          <a:prstGeom prst="rect">
            <a:avLst/>
          </a:prstGeom>
          <a:noFill/>
          <a:ln w="0">
            <a:noFill/>
          </a:ln>
        </p:spPr>
        <p:style>
          <a:lnRef idx="0"/>
          <a:fillRef idx="0"/>
          <a:effectRef idx="0"/>
          <a:fontRef idx="minor"/>
        </p:style>
        <p:txBody>
          <a:bodyPr lIns="90000" rIns="90000" tIns="45000" bIns="45000">
            <a:spAutoFit/>
          </a:bodyPr>
          <a:p>
            <a:pPr marL="343080" indent="-341640">
              <a:lnSpc>
                <a:spcPct val="100000"/>
              </a:lnSpc>
              <a:buClr>
                <a:srgbClr val="000000"/>
              </a:buClr>
              <a:buFont typeface="StarSymbol"/>
              <a:buAutoNum type="arabicPeriod"/>
            </a:pPr>
            <a:r>
              <a:rPr b="0" lang="ru-RU" sz="1600" spc="-1" strike="noStrike">
                <a:solidFill>
                  <a:srgbClr val="000000"/>
                </a:solidFill>
                <a:latin typeface="Avenir Next LT Pro"/>
                <a:ea typeface="DejaVu Sans"/>
              </a:rPr>
              <a:t>Виконання ескізу з урахуванням форми виробу.</a:t>
            </a:r>
            <a:endParaRPr b="0" lang="en-US" sz="1600" spc="-1" strike="noStrike">
              <a:latin typeface="Arial"/>
            </a:endParaRPr>
          </a:p>
          <a:p>
            <a:pPr marL="343080" indent="-341640">
              <a:lnSpc>
                <a:spcPct val="100000"/>
              </a:lnSpc>
              <a:buClr>
                <a:srgbClr val="000000"/>
              </a:buClr>
              <a:buFont typeface="StarSymbol"/>
              <a:buAutoNum type="arabicPeriod"/>
            </a:pPr>
            <a:r>
              <a:rPr b="0" lang="ru-RU" sz="1600" spc="-1" strike="noStrike">
                <a:solidFill>
                  <a:srgbClr val="000000"/>
                </a:solidFill>
                <a:latin typeface="Avenir Next LT Pro"/>
                <a:ea typeface="DejaVu Sans"/>
              </a:rPr>
              <a:t>Підготовка поверхні виробу в залежності від типу: дерево, скло (промити і знежирити)</a:t>
            </a:r>
            <a:endParaRPr b="0" lang="en-US" sz="1600" spc="-1" strike="noStrike">
              <a:latin typeface="Arial"/>
            </a:endParaRPr>
          </a:p>
          <a:p>
            <a:pPr marL="343080" indent="-341640">
              <a:lnSpc>
                <a:spcPct val="100000"/>
              </a:lnSpc>
              <a:buClr>
                <a:srgbClr val="000000"/>
              </a:buClr>
              <a:buFont typeface="StarSymbol"/>
              <a:buAutoNum type="arabicPeriod"/>
            </a:pPr>
            <a:r>
              <a:rPr b="0" lang="ru-RU" sz="1600" spc="-1" strike="noStrike">
                <a:solidFill>
                  <a:srgbClr val="000000"/>
                </a:solidFill>
                <a:latin typeface="Avenir Next LT Pro"/>
                <a:ea typeface="DejaVu Sans"/>
              </a:rPr>
              <a:t>Наносимо фон (дерево) якщо потрібно.</a:t>
            </a:r>
            <a:endParaRPr b="0" lang="en-US" sz="1600" spc="-1" strike="noStrike">
              <a:latin typeface="Arial"/>
            </a:endParaRPr>
          </a:p>
          <a:p>
            <a:pPr marL="343080" indent="-341640">
              <a:lnSpc>
                <a:spcPct val="100000"/>
              </a:lnSpc>
              <a:buClr>
                <a:srgbClr val="000000"/>
              </a:buClr>
              <a:buFont typeface="StarSymbol"/>
              <a:buAutoNum type="arabicPeriod"/>
            </a:pPr>
            <a:r>
              <a:rPr b="0" lang="ru-RU" sz="1600" spc="-1" strike="noStrike">
                <a:solidFill>
                  <a:srgbClr val="000000"/>
                </a:solidFill>
                <a:latin typeface="Avenir Next LT Pro"/>
                <a:ea typeface="DejaVu Sans"/>
              </a:rPr>
              <a:t>Переносимо малюнок на поверхню виробу. На дерево - олівцем</a:t>
            </a:r>
            <a:endParaRPr b="0" lang="en-US" sz="1600" spc="-1" strike="noStrike">
              <a:latin typeface="Arial"/>
            </a:endParaRPr>
          </a:p>
          <a:p>
            <a:pPr>
              <a:lnSpc>
                <a:spcPct val="100000"/>
              </a:lnSpc>
            </a:pPr>
            <a:r>
              <a:rPr b="0" lang="ru-RU" sz="1600" spc="-1" strike="noStrike">
                <a:solidFill>
                  <a:srgbClr val="000000"/>
                </a:solidFill>
                <a:latin typeface="Avenir Next LT Pro"/>
                <a:ea typeface="DejaVu Sans"/>
              </a:rPr>
              <a:t>Підкласти ескіз під скло. Розташувавши зображення під скляною поверхнею, за допомогою контуру по склу перемалювати його зверху. Спосіб відмінно підійде для плоских, рівних прозорих предметів. Якщо елемент має округлу, складну форму, де неможливо прикріпити папір, навіть з використанням скотча, її необхідно трохи намочити у воді, після чого вона стане податлива, прийме практично будь-яку форму, буде добре триматися на склі без додаткових фіксаторів.</a:t>
            </a:r>
            <a:endParaRPr b="0" lang="en-US" sz="1600" spc="-1" strike="noStrike">
              <a:latin typeface="Arial"/>
            </a:endParaRPr>
          </a:p>
          <a:p>
            <a:pPr>
              <a:lnSpc>
                <a:spcPct val="100000"/>
              </a:lnSpc>
            </a:pPr>
            <a:r>
              <a:rPr b="0" lang="ru-RU" sz="1600" spc="-1" strike="noStrike">
                <a:solidFill>
                  <a:srgbClr val="000000"/>
                </a:solidFill>
                <a:latin typeface="Avenir Next LT Pro"/>
                <a:ea typeface="DejaVu Sans"/>
              </a:rPr>
              <a:t>5. Тепер починаємо розпис (для даного методу можна використовувати вітражні та акрилові фарби).</a:t>
            </a:r>
            <a:endParaRPr b="0" lang="en-US" sz="1600" spc="-1" strike="noStrike">
              <a:latin typeface="Arial"/>
            </a:endParaRPr>
          </a:p>
          <a:p>
            <a:pPr>
              <a:lnSpc>
                <a:spcPct val="100000"/>
              </a:lnSpc>
            </a:pPr>
            <a:r>
              <a:rPr b="0" lang="ru-RU" sz="1600" spc="-1" strike="noStrike">
                <a:solidFill>
                  <a:srgbClr val="000000"/>
                </a:solidFill>
                <a:latin typeface="Avenir Next LT Pro"/>
                <a:ea typeface="DejaVu Sans"/>
              </a:rPr>
              <a:t>Скло. Після повного висихання контуру можна приступати до розфарбовування. Фарбувати краще від кордонів до центру, набирати фарбу необхідно потроху, наносити тонким шаром, видаляючи серветкою патьоки і надлишки.</a:t>
            </a:r>
            <a:endParaRPr b="0" lang="en-US" sz="1600" spc="-1" strike="noStrike">
              <a:latin typeface="Arial"/>
            </a:endParaRPr>
          </a:p>
          <a:p>
            <a:pPr>
              <a:lnSpc>
                <a:spcPct val="100000"/>
              </a:lnSpc>
            </a:pPr>
            <a:r>
              <a:rPr b="0" lang="ru-RU" sz="1600" spc="-1" strike="noStrike">
                <a:solidFill>
                  <a:srgbClr val="000000"/>
                </a:solidFill>
                <a:latin typeface="Avenir Next LT Pro"/>
                <a:ea typeface="DejaVu Sans"/>
              </a:rPr>
              <a:t>6. Після закінчення робіт з нанесення фарби на дерево/скло, картину необхідно закріпити. Для цього можна використовувати різні лаки і спеціальний спрей. Вітражні суміші на воді або розчиннику покривають прозорим лаком.</a:t>
            </a:r>
            <a:endParaRPr b="0" lang="en-US" sz="1600" spc="-1" strike="noStrike">
              <a:latin typeface="Arial"/>
            </a:endParaRPr>
          </a:p>
        </p:txBody>
      </p:sp>
      <p:pic>
        <p:nvPicPr>
          <p:cNvPr id="199" name="Рисунок 10" descr=""/>
          <p:cNvPicPr/>
          <p:nvPr/>
        </p:nvPicPr>
        <p:blipFill>
          <a:blip r:embed="rId5"/>
          <a:stretch/>
        </p:blipFill>
        <p:spPr>
          <a:xfrm>
            <a:off x="4337280" y="4536000"/>
            <a:ext cx="2903400" cy="1863360"/>
          </a:xfrm>
          <a:prstGeom prst="rect">
            <a:avLst/>
          </a:prstGeom>
          <a:ln w="0">
            <a:noFill/>
          </a:ln>
        </p:spPr>
      </p:pic>
      <p:pic>
        <p:nvPicPr>
          <p:cNvPr id="200" name="Рисунок 3" descr=""/>
          <p:cNvPicPr/>
          <p:nvPr/>
        </p:nvPicPr>
        <p:blipFill>
          <a:blip r:embed="rId6"/>
          <a:stretch/>
        </p:blipFill>
        <p:spPr>
          <a:xfrm>
            <a:off x="6952680" y="4536000"/>
            <a:ext cx="2793960" cy="1874520"/>
          </a:xfrm>
          <a:prstGeom prst="rect">
            <a:avLst/>
          </a:prstGeom>
          <a:ln w="0">
            <a:noFill/>
          </a:ln>
        </p:spPr>
      </p:pic>
      <p:pic>
        <p:nvPicPr>
          <p:cNvPr id="201" name="Рисунок 2" descr=""/>
          <p:cNvPicPr/>
          <p:nvPr/>
        </p:nvPicPr>
        <p:blipFill>
          <a:blip r:embed="rId7"/>
          <a:stretch/>
        </p:blipFill>
        <p:spPr>
          <a:xfrm>
            <a:off x="3074400" y="4507920"/>
            <a:ext cx="1874160" cy="1925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{730679C8-3708-4D76-B625-50AFFC7A7115}tf56410444_win32</Template>
  <TotalTime>3459</TotalTime>
  <Application>LibreOffice/7.0.1.2$Windows_x86 LibreOffice_project/7cbcfc562f6eb6708b5ff7d7397325de9e764452</Application>
  <Words>1073</Words>
  <Paragraphs>120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2021-01-11T14:08:48Z</dcterms:created>
  <dc:creator>111</dc:creator>
  <dc:description/>
  <dc:language>en-US</dc:language>
  <cp:lastModifiedBy/>
  <dcterms:modified xsi:type="dcterms:W3CDTF">2022-01-25T17:14:29Z</dcterms:modified>
  <cp:revision>71</cp:revision>
  <dc:subject/>
  <dc:title>Декорування обємних форм</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