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B657AD8-24CE-439D-9A12-F3D2D97B405B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2.2.22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D166F6A-9440-421C-AA25-33E744F3647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A1BD5348-6D47-4D67-95B3-A2CE54FB067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2.2.22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99B659D-F5DA-4DA0-9F18-46CCD36A162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84" name="Picture 2" descr="Використання біоніки в ландшафтному дизайні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1475640" y="1446840"/>
            <a:ext cx="7416360" cy="30618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9600" spc="-1" strike="noStrike">
                <a:solidFill>
                  <a:srgbClr val="ffffff"/>
                </a:solidFill>
                <a:latin typeface="Times New Roman"/>
              </a:rPr>
              <a:t>Біодизайн</a:t>
            </a:r>
            <a:endParaRPr b="0" lang="en-US" sz="9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uk-UA" sz="54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5400" spc="-1" strike="noStrike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2051640" y="4694760"/>
            <a:ext cx="6264360" cy="69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Біоніка Біоніка (від др. грец., Biov – живе) – прикладна наука, що вивчає живу природу з метою використання отриманих знань у практичній діяльності...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Picture 2" descr="Леонардо Да Вінчі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Picture 2" descr="Дякую за увагу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4" descr="БИОФОРМЫ В ХУДОЖЕСТВЕННОМ КОНСТРУИРОВАНИИ ИЗДЕЛИЙ - PDF Free Download"/>
          <p:cNvPicPr/>
          <p:nvPr/>
        </p:nvPicPr>
        <p:blipFill>
          <a:blip r:embed="rId2"/>
          <a:stretch/>
        </p:blipFill>
        <p:spPr>
          <a:xfrm>
            <a:off x="1691640" y="1501920"/>
            <a:ext cx="6768360" cy="5355720"/>
          </a:xfrm>
          <a:prstGeom prst="rect">
            <a:avLst/>
          </a:prstGeom>
          <a:ln w="0"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1590840" y="620640"/>
            <a:ext cx="7263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0000"/>
                </a:solidFill>
                <a:latin typeface="Times New Roman"/>
              </a:rPr>
              <a:t>Етапи створення предмета на основі природної форми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Picture 2" descr="Дякую за увагу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1619640" y="260640"/>
            <a:ext cx="7128360" cy="6264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0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uk-UA" sz="4000" spc="-1" strike="noStrike">
                <a:solidFill>
                  <a:srgbClr val="ff0000"/>
                </a:solidFill>
                <a:latin typeface="Times New Roman"/>
              </a:rPr>
              <a:t>Практична робота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4000" spc="-1" strike="noStrike">
                <a:solidFill>
                  <a:srgbClr val="000000"/>
                </a:solidFill>
                <a:latin typeface="Times New Roman"/>
              </a:rPr>
              <a:t>Виконати  ескіз проекту  речі на основі природної форми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4" name="Picture 2" descr="Дякую за увагу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05" name="CustomShape 3"/>
          <p:cNvSpPr/>
          <p:nvPr/>
        </p:nvSpPr>
        <p:spPr>
          <a:xfrm>
            <a:off x="3511440" y="260640"/>
            <a:ext cx="3450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uk-UA" sz="2400" spc="-1" strike="noStrike">
                <a:solidFill>
                  <a:srgbClr val="ff0000"/>
                </a:solidFill>
                <a:latin typeface="Times New Roman"/>
              </a:rPr>
              <a:t>Етапи  виконання роботи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6" name="CustomShape 4"/>
          <p:cNvSpPr/>
          <p:nvPr/>
        </p:nvSpPr>
        <p:spPr>
          <a:xfrm>
            <a:off x="1547640" y="980640"/>
            <a:ext cx="7416360" cy="5688360"/>
          </a:xfrm>
          <a:prstGeom prst="rect">
            <a:avLst/>
          </a:prstGeom>
          <a:solidFill>
            <a:schemeClr val="bg1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ffffff"/>
                </a:solidFill>
                <a:latin typeface="Calibri"/>
              </a:rPr>
              <a:t>1.1111111иииттб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7" name="CustomShape 5"/>
          <p:cNvSpPr/>
          <p:nvPr/>
        </p:nvSpPr>
        <p:spPr>
          <a:xfrm>
            <a:off x="1619640" y="1124640"/>
            <a:ext cx="7200360" cy="47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</a:rPr>
              <a:t>1. Оберіть природну форму ( рослину чи тварину) трансформацїю якої ви будете робити і намалюйте в лівому верхньому куті аркуша. Виконайте малюнок в кольорі;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</a:rPr>
              <a:t>2. Намалюйте 2-3 проміжних етапи трансформації природної форми (узагальнення спрощення елементів форми) ескізно олівцем;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</a:rPr>
              <a:t>3. В правій частині аркуша намалюйте вигляд готового виробу для використання в житті людини. Малюнок виконайте в кольорі.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Picture 2" descr="Практична робота. Роботи з біоніки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3" descr=""/>
          <p:cNvPicPr/>
          <p:nvPr/>
        </p:nvPicPr>
        <p:blipFill>
          <a:blip r:embed="rId2"/>
          <a:stretch/>
        </p:blipFill>
        <p:spPr>
          <a:xfrm>
            <a:off x="3420000" y="846000"/>
            <a:ext cx="1730880" cy="74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4" name="Picture 2" descr="Практична робота. Роботи з біоніки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3" descr=""/>
          <p:cNvPicPr/>
          <p:nvPr/>
        </p:nvPicPr>
        <p:blipFill>
          <a:blip r:embed="rId2"/>
          <a:stretch/>
        </p:blipFill>
        <p:spPr>
          <a:xfrm>
            <a:off x="4284000" y="731880"/>
            <a:ext cx="1730880" cy="749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Application>LibreOffice/7.0.1.2$Windows_x86 LibreOffice_project/7cbcfc562f6eb6708b5ff7d7397325de9e764452</Application>
  <Words>186</Words>
  <Paragraphs>31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2020-04-30T09:00:49Z</dcterms:created>
  <dc:creator>111</dc:creator>
  <dc:description/>
  <dc:language>en-US</dc:language>
  <cp:lastModifiedBy/>
  <dcterms:modified xsi:type="dcterms:W3CDTF">2022-02-02T11:22:33Z</dcterms:modified>
  <cp:revision>6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43</vt:i4>
  </property>
</Properties>
</file>