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 smtClean="0">
                <a:solidFill>
                  <a:srgbClr val="FFFFFF"/>
                </a:solidFill>
              </a:rPr>
              <a:t>21.04.2022  І –ІІ гр.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8D8AA28-CAB5-4047-8BFA-D52DC67B1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 smtClean="0"/>
              <a:t>Тема уроку : </a:t>
            </a:r>
            <a:r>
              <a:rPr lang="uk-UA" sz="5400" dirty="0" smtClean="0"/>
              <a:t>Підготовка </a:t>
            </a:r>
            <a:r>
              <a:rPr lang="uk-UA" sz="5400" dirty="0"/>
              <a:t>звіту та презентації проекту</a:t>
            </a:r>
          </a:p>
        </p:txBody>
      </p:sp>
      <p:pic>
        <p:nvPicPr>
          <p:cNvPr id="2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B7E6332F-C27B-4EE8-AA7C-AB940A4F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6B7966D2-AE84-4F49-932E-C48E10B0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важливі моменти виступу краще запам'яталися, важливо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 їх у кінці презентації.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8" name="Picture 4" descr="emblem, importa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8" y="2476094"/>
            <a:ext cx="4350754" cy="43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rrows, mind refresh, recycle, refresh, repe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6" y="2279943"/>
            <a:ext cx="4370864" cy="43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5DBC8AAB-98D2-482E-A0E5-86989C8D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2F795E51-2D8F-45BA-9B09-0649430C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443721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підготовки захисту проекту користуйтеся рекомендаціями щодо проведення презентації з використанням інформаційно-комунікаційних технологій.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1028" name="Picture 4" descr="http://www.delight2000.com/images/products/projectors/Epson/1420_1430Wi_im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71" y="1114638"/>
            <a:ext cx="7683329" cy="53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7859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Недоцільно</a:t>
            </a:r>
            <a:r>
              <a:rPr lang="uk-UA" sz="2800" b="1" i="1" kern="0" dirty="0">
                <a:solidFill>
                  <a:srgbClr val="FFFFFF"/>
                </a:solidFill>
              </a:rPr>
              <a:t> озвучувати весь текст, розміщений на слайдах презентації. Слухачі вміють читати самостійно. Використовуйте текст на слайдах як план виступу.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11" name="Picture 2" descr="business, conference, education, group, meeting, people,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96763"/>
            <a:ext cx="5507712" cy="55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82640" y="1196763"/>
            <a:ext cx="623951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презентації обов'язково повинні бути присутніми </a:t>
            </a:r>
            <a:r>
              <a:rPr lang="uk-UA" sz="2800" b="1" i="1" kern="0" dirty="0">
                <a:solidFill>
                  <a:srgbClr val="FFFF00"/>
                </a:solidFill>
              </a:rPr>
              <a:t>ключові слова </a:t>
            </a:r>
            <a:r>
              <a:rPr lang="uk-UA" sz="2800" b="1" i="1" kern="0" dirty="0">
                <a:solidFill>
                  <a:srgbClr val="FFFFFF"/>
                </a:solidFill>
              </a:rPr>
              <a:t>й поняття. Саме вони допоможуть слухачеві краще сприймати отриману інформацію.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8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96762"/>
            <a:ext cx="5810632" cy="50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eocom.com.ua/wp-content/uploads/2014/02/klyuchovi-slov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1887"/>
          <a:stretch/>
        </p:blipFill>
        <p:spPr bwMode="auto">
          <a:xfrm>
            <a:off x="6766935" y="4511040"/>
            <a:ext cx="4470920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Говоріть голосно</a:t>
            </a:r>
            <a:r>
              <a:rPr lang="uk-UA" sz="2800" b="1" i="1" kern="0" dirty="0">
                <a:solidFill>
                  <a:srgbClr val="FFFFFF"/>
                </a:solidFill>
              </a:rPr>
              <a:t>, чітко, повільно, щоб усі присутні могли почути. Намагайтеся виступати виразно, </a:t>
            </a:r>
            <a:r>
              <a:rPr lang="uk-UA" sz="2800" b="1" i="1" kern="0" dirty="0" err="1">
                <a:solidFill>
                  <a:srgbClr val="FFFFFF"/>
                </a:solidFill>
              </a:rPr>
              <a:t>емоційно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8" name="Picture 2" descr="business meeting, graph, group, presentation, tea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86" y="2680326"/>
            <a:ext cx="3706953" cy="37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siness, male, man, spee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2614958"/>
            <a:ext cx="3837688" cy="3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 Під час виступу </a:t>
            </a:r>
            <a:r>
              <a:rPr lang="uk-UA" sz="2800" b="1" i="1" dirty="0">
                <a:solidFill>
                  <a:srgbClr val="FFFF00"/>
                </a:solidFill>
              </a:rPr>
              <a:t>звертайтеся</a:t>
            </a:r>
            <a:r>
              <a:rPr lang="uk-UA" sz="2800" b="1" i="1" dirty="0">
                <a:solidFill>
                  <a:schemeClr val="bg1"/>
                </a:solidFill>
              </a:rPr>
              <a:t> до аудиторії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8" name="Picture 4" descr="http://ic.pics.livejournal.com/juli_polehenka/55285184/3225/3225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62" y="1892084"/>
            <a:ext cx="7326205" cy="457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29831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Робіть паузи </a:t>
            </a:r>
            <a:r>
              <a:rPr lang="uk-UA" sz="2800" b="1" i="1" kern="0" dirty="0">
                <a:solidFill>
                  <a:srgbClr val="FFFFFF"/>
                </a:solidFill>
              </a:rPr>
              <a:t>в місцях відповідних знаків пунктуації у тексті виступу. На місці коми робиться коротка пауза, тире — трохи довша, крапка — найдовша пауза.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8" name="Picture 2" descr="business, gear, plan, soluti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0" y="1364868"/>
            <a:ext cx="5370830" cy="53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88" y="1196763"/>
            <a:ext cx="584886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Використовуйте</a:t>
            </a:r>
            <a:r>
              <a:rPr lang="uk-UA" sz="2800" b="1" i="1" kern="0" dirty="0">
                <a:solidFill>
                  <a:srgbClr val="FFFFFF"/>
                </a:solidFill>
              </a:rPr>
              <a:t> указку лише за потреби, не варто розмахувати нею протягом усієї презентації. Рух указки відволікає аудиторію.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8" name="Picture 2" descr="conference, meeting, presentation, report, sales chart, school teacher,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1251042"/>
            <a:ext cx="5246752" cy="52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56887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uk-UA" sz="2800" b="1" i="1" dirty="0">
                <a:solidFill>
                  <a:srgbClr val="FFFF00"/>
                </a:solidFill>
              </a:rPr>
              <a:t>Не кладіть </a:t>
            </a:r>
            <a:r>
              <a:rPr lang="uk-UA" sz="2800" b="1" i="1" dirty="0">
                <a:solidFill>
                  <a:schemeClr val="bg1"/>
                </a:solidFill>
              </a:rPr>
              <a:t>руки в кишені та не схрещуйте їх на грудях. Це ознака скутості, невпевненості, скритості.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8" name="Picture 2" descr="business, chart, conference, graph, meeting, present, repor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900917"/>
            <a:ext cx="5881152" cy="58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68799</TotalTime>
  <Words>256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Підготовка звіту та презентації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508</cp:revision>
  <dcterms:created xsi:type="dcterms:W3CDTF">2016-06-06T19:48:43Z</dcterms:created>
  <dcterms:modified xsi:type="dcterms:W3CDTF">2022-04-21T07:01:24Z</dcterms:modified>
</cp:coreProperties>
</file>