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3903840"/>
            <a:ext cx="9144000" cy="1238400"/>
            <a:chOff x="0" y="3903840"/>
            <a:chExt cx="9144000" cy="1238400"/>
          </a:xfrm>
        </p:grpSpPr>
        <p:sp>
          <p:nvSpPr>
            <p:cNvPr id="1" name="CustomShape 2"/>
            <p:cNvSpPr/>
            <p:nvPr/>
          </p:nvSpPr>
          <p:spPr>
            <a:xfrm>
              <a:off x="8154720" y="3903840"/>
              <a:ext cx="987840" cy="986400"/>
            </a:xfrm>
            <a:prstGeom prst="rtTriangle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6179760" y="3903840"/>
              <a:ext cx="987840" cy="986400"/>
            </a:xfrm>
            <a:prstGeom prst="rtTriangle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7170120" y="3903840"/>
              <a:ext cx="987840" cy="986400"/>
            </a:xfrm>
            <a:prstGeom prst="rect">
              <a:avLst/>
            </a:pr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10800000">
              <a:off x="8156160" y="3905280"/>
              <a:ext cx="987840" cy="986400"/>
            </a:xfrm>
            <a:prstGeom prst="rtTriangle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0" y="4891680"/>
              <a:ext cx="9142560" cy="25056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91;p14" descr=""/>
          <p:cNvPicPr/>
          <p:nvPr/>
        </p:nvPicPr>
        <p:blipFill>
          <a:blip r:embed="rId1"/>
          <a:stretch/>
        </p:blipFill>
        <p:spPr>
          <a:xfrm>
            <a:off x="1674720" y="410040"/>
            <a:ext cx="5807160" cy="433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11760" y="171000"/>
            <a:ext cx="85190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21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Основні етапи догляду за шкірою</a:t>
            </a:r>
            <a:br/>
            <a:endParaRPr b="0" lang="en-US" sz="21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311760" y="761040"/>
            <a:ext cx="8519040" cy="41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Очищення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Це важливий етап його підготовки до подальшого впливу зволожуючих, поживних і захисних засобів. Очищення шкіри - це регулярні щоденні процедури і періодичні (кілька разів раз на тиждень або місяць).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Щоденне очищення шкіри обличчя проводиться за допомогою косметичного молочка, вершків або пінки. Ці засоби слід підбирати з урахуванням особливостей типу шкіри. Якщо ви хочете знати, як доглядати за шкірою обличчя без використання магазинних косметичних засобів, використовуйте для очищення свіжі і заморожені трав’яні відвари, вівсянку і йогуртову масу для вмивання. Не радимо очищати шкіру за допомогою мила – воно пересушує шкіру.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Очищати шкіру слід двічі на день: вранці і ввечері. Зранку очищуючий засіб допоможе усунути зроговілі ділянки шкіри, а ввечері позбавить шкіру від забруднень та макіяжу.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Періодичне очищення шкіри обличчя відбувається за допомогою парових ванн, скрабів і ванночок. Ці процедури сприяють більш глибокому очищенню обличчя, знімають ороговілий шар шкіри і очищують протоки сальних залоз. Парові ванни з трав, морської солі або ароматичних олій легко і швидко готуються в домашніх умовах, скраби і маски можна також приготувати самій або купувати готові засоби.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11760" y="736560"/>
            <a:ext cx="8519040" cy="383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Тонізування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Етап, яким слід завершити процес очищення шкіри – це нанесення тонізуючого засобу. Тонік або лосьйон допоможе підготувати шкіру до подальшого впливу крему. Тонізуючі засоби мають дезінфікуючу, антибактеріальну і освіжуючу дії, сприяють скороченню пор і зняттю подразнень.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Важливо, аби тонізуючі засоби, аби він не містив спирту, який сприяє не лише пересушуванню шкіри (у випадку з сухим і нормальним типом), але й виділенню зайвого жиру з пор (при жирній шкірі).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11760" y="171000"/>
            <a:ext cx="85190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21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Основні етапи догляду за шкірою</a:t>
            </a:r>
            <a:br/>
            <a:endParaRPr b="0" lang="en-US" sz="2100" spc="-1" strike="noStrike">
              <a:latin typeface="Arial"/>
            </a:endParaRPr>
          </a:p>
        </p:txBody>
      </p:sp>
      <p:pic>
        <p:nvPicPr>
          <p:cNvPr id="49" name="Google Shape;104;p16" descr=""/>
          <p:cNvPicPr/>
          <p:nvPr/>
        </p:nvPicPr>
        <p:blipFill>
          <a:blip r:embed="rId1"/>
          <a:stretch/>
        </p:blipFill>
        <p:spPr>
          <a:xfrm>
            <a:off x="1202760" y="2801880"/>
            <a:ext cx="1835640" cy="183564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05;p16" descr=""/>
          <p:cNvPicPr/>
          <p:nvPr/>
        </p:nvPicPr>
        <p:blipFill>
          <a:blip r:embed="rId2"/>
          <a:stretch/>
        </p:blipFill>
        <p:spPr>
          <a:xfrm>
            <a:off x="3745080" y="2850480"/>
            <a:ext cx="3586680" cy="183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11760" y="410040"/>
            <a:ext cx="85190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  <a:spcAft>
                <a:spcPts val="799"/>
              </a:spcAft>
              <a:tabLst>
                <a:tab algn="l" pos="0"/>
              </a:tabLst>
            </a:pPr>
            <a:r>
              <a:rPr b="1" lang="ru" sz="21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Основні етапи догляду за шкірою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311760" y="1017720"/>
            <a:ext cx="8519040" cy="37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Зволоження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У разі нестачі вологи шкіра відповідає сухістю, млявістю, поганим відтінком, появою зморшок і мікротріщин.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Важливо вживати достатню кількість рідини в день (1,5-2 літри) у вигляді негазованої мінеральної води, зеленого або трав’яного чаю, щойно  витиснутих соків.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Зволожуючий крем слід наносити вранці, однак для жирної шкіри крем ще й увечері замість поживного крему, оскільки саме жирна шкіра найбільше потребує зволоження.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При виборі зволожуючого крему для сухої і нормальної шкіри зверніть увагу на наявність у ньому таких компонентів, як оливкова і льняна олії, ланолін, вазелін, масло какао, стеаринова кислота. Для жирної і комбінованої шкіри ідеальними компонентами зволожуючого крему стануть бджолиний віск, бавовняна і кукурудзяна олії, спермацет, пропіленгліколь, легка мінеральна олія.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11760" y="410040"/>
            <a:ext cx="85190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21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Основні етапи догляду за шкірою</a:t>
            </a:r>
            <a:br/>
            <a:endParaRPr b="0" lang="en-US" sz="21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311760" y="1229760"/>
            <a:ext cx="8519040" cy="33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Живлення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Основні функції поживного крему - відновлення клітин шкіри, її здорового природного відтінку, насичення шкіри поживними речовинами, запобігання старінню і подразненням. До складу поживного крему обов’язково повинні входити такі компоненти: вітаміни (A, E, F), ланолін, натуральні рослинні олії.</a:t>
            </a:r>
            <a:endParaRPr b="0" lang="en-US" sz="1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</a:rPr>
              <a:t>Поживний крем слід наносити ввечері, за півгодини до сну (обличчя слід промокнути серветкою – вночі шкіра повинна дихати), а взимку – вдень, перед нанесенням макіяжу.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11760" y="410040"/>
            <a:ext cx="85190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" sz="3000" spc="-1" strike="noStrike">
                <a:solidFill>
                  <a:srgbClr val="2a3990"/>
                </a:solidFill>
                <a:latin typeface="Roboto"/>
                <a:ea typeface="Roboto"/>
              </a:rPr>
              <a:t>Домашнє завдання: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311760" y="1229760"/>
            <a:ext cx="8519040" cy="33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41640">
              <a:lnSpc>
                <a:spcPct val="115000"/>
              </a:lnSpc>
              <a:buClr>
                <a:srgbClr val="434343"/>
              </a:buClr>
              <a:buFont typeface="Roboto"/>
              <a:buAutoNum type="arabicPeriod"/>
            </a:pPr>
            <a:r>
              <a:rPr b="0" lang="ru" sz="1800" spc="-1" strike="noStrike">
                <a:solidFill>
                  <a:srgbClr val="434343"/>
                </a:solidFill>
                <a:latin typeface="Roboto"/>
                <a:ea typeface="Roboto"/>
              </a:rPr>
              <a:t>Опрацювати матеріал презентації.</a:t>
            </a:r>
            <a:endParaRPr b="0" lang="en-US" sz="1800" spc="-1" strike="noStrike">
              <a:latin typeface="Arial"/>
            </a:endParaRPr>
          </a:p>
          <a:p>
            <a:pPr marL="457200" indent="-341640">
              <a:lnSpc>
                <a:spcPct val="115000"/>
              </a:lnSpc>
              <a:buClr>
                <a:srgbClr val="434343"/>
              </a:buClr>
              <a:buFont typeface="Roboto"/>
              <a:buAutoNum type="arabicPeriod"/>
            </a:pPr>
            <a:r>
              <a:rPr b="0" lang="ru" sz="1800" spc="-1" strike="noStrike">
                <a:solidFill>
                  <a:srgbClr val="434343"/>
                </a:solidFill>
                <a:latin typeface="Roboto"/>
                <a:ea typeface="Roboto"/>
              </a:rPr>
              <a:t>Записати конспект у зошит.</a:t>
            </a:r>
            <a:endParaRPr b="0" lang="en-US" sz="1800" spc="-1" strike="noStrike">
              <a:latin typeface="Arial"/>
            </a:endParaRPr>
          </a:p>
          <a:p>
            <a:pPr marL="457200" indent="-341640">
              <a:lnSpc>
                <a:spcPct val="115000"/>
              </a:lnSpc>
              <a:buClr>
                <a:srgbClr val="434343"/>
              </a:buClr>
              <a:buFont typeface="Roboto"/>
              <a:buAutoNum type="arabicPeriod"/>
            </a:pPr>
            <a:r>
              <a:rPr b="0" lang="ru" sz="1800" spc="-1" strike="noStrike">
                <a:solidFill>
                  <a:srgbClr val="434343"/>
                </a:solidFill>
                <a:latin typeface="Roboto"/>
                <a:ea typeface="Roboto"/>
              </a:rPr>
              <a:t>Передивитись відео.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algn="l" pos="0"/>
              </a:tabLst>
            </a:pPr>
            <a:r>
              <a:rPr b="1" lang="ru" sz="2700" spc="-1" strike="noStrike">
                <a:solidFill>
                  <a:srgbClr val="ff0000"/>
                </a:solidFill>
                <a:latin typeface="Roboto"/>
                <a:ea typeface="Roboto"/>
              </a:rPr>
              <a:t>    </a:t>
            </a:r>
            <a:r>
              <a:rPr b="1" lang="ru" sz="2700" spc="-1" strike="noStrike">
                <a:solidFill>
                  <a:srgbClr val="ff0000"/>
                </a:solidFill>
                <a:latin typeface="Roboto"/>
                <a:ea typeface="Roboto"/>
              </a:rPr>
              <a:t>Будьте мені здорові!!!</a:t>
            </a:r>
            <a:endParaRPr b="0" lang="en-US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LibreOffice/7.0.1.2$Windows_x86 LibreOffice_project/7cbcfc562f6eb6708b5ff7d7397325de9e764452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2022-01-21T11:01:05Z</dcterms:modified>
  <cp:revision>4</cp:revision>
  <dc:subject/>
  <dc:title/>
</cp:coreProperties>
</file>