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14" r:id="rId3"/>
    <p:sldMasterId id="2147483732" r:id="rId4"/>
    <p:sldMasterId id="2147483750" r:id="rId5"/>
  </p:sldMasterIdLst>
  <p:sldIdLst>
    <p:sldId id="256" r:id="rId6"/>
    <p:sldId id="261" r:id="rId7"/>
    <p:sldId id="262" r:id="rId8"/>
    <p:sldId id="263" r:id="rId9"/>
    <p:sldId id="264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8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74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8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87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22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9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05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988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607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462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88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05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159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32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618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504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31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5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222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400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868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676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01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906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2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011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517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121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364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309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66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484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90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722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974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657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76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5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96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643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147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843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89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66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62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672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372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796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13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720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203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57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8666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224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14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0856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671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454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016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767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4387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38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25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2771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16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9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982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02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643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9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845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2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320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376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283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66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0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3085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5412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235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485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56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012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5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1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88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16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938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CB31-51FE-49EE-9DBE-E81073851A1B}" type="datetimeFigureOut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88778-957B-4E2E-8484-480BB80F0B27}" type="slidenum"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219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61321A-1DFF-433A-A3A6-A2AC947F4C9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25E3-3B63-4417-A4CE-08079BDA6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59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b="1" dirty="0" err="1"/>
              <a:t>Мистецька</a:t>
            </a:r>
            <a:r>
              <a:rPr lang="ru-RU" sz="6000" b="1" dirty="0"/>
              <a:t> </a:t>
            </a:r>
            <a:r>
              <a:rPr lang="ru-RU" sz="6000" b="1" dirty="0" err="1"/>
              <a:t>подорож</a:t>
            </a:r>
            <a:r>
              <a:rPr lang="ru-RU" sz="6000" b="1" dirty="0"/>
              <a:t> до </a:t>
            </a:r>
            <a:r>
              <a:rPr lang="ru-RU" sz="6000" b="1" dirty="0" err="1"/>
              <a:t>Європи</a:t>
            </a:r>
            <a:r>
              <a:rPr lang="ru-RU" sz="6000" b="1" dirty="0"/>
              <a:t>. </a:t>
            </a:r>
            <a:r>
              <a:rPr lang="ru-RU" sz="6000" b="1" dirty="0" smtClean="0"/>
              <a:t>"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208814"/>
            <a:ext cx="8825658" cy="1077686"/>
          </a:xfrm>
        </p:spPr>
        <p:txBody>
          <a:bodyPr/>
          <a:lstStyle/>
          <a:p>
            <a:pPr algn="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4812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4" b="34613"/>
          <a:stretch/>
        </p:blipFill>
        <p:spPr>
          <a:xfrm>
            <a:off x="947057" y="443575"/>
            <a:ext cx="9323615" cy="61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3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37" b="7099"/>
          <a:stretch/>
        </p:blipFill>
        <p:spPr>
          <a:xfrm>
            <a:off x="604157" y="1943102"/>
            <a:ext cx="10205357" cy="4131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157" y="359229"/>
            <a:ext cx="9552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Роздивись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кого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нагаду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є поїзд, гелікоптер на ілюстрації?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81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8" b="58764"/>
          <a:stretch/>
        </p:blipFill>
        <p:spPr>
          <a:xfrm>
            <a:off x="653142" y="2139044"/>
            <a:ext cx="10261013" cy="4033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43" y="375557"/>
            <a:ext cx="9225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Вправа.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іркуй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який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ж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«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підказав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арвикові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ор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ш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инки. По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антазуй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і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утвори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транспорт,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який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нагаду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є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звірів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ах,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риб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то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щ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о.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01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35" b="7167"/>
          <a:stretch/>
        </p:blipFill>
        <p:spPr>
          <a:xfrm>
            <a:off x="966252" y="2237014"/>
            <a:ext cx="8569634" cy="4277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6252" y="310243"/>
            <a:ext cx="8177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Творча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робота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252" y="1208314"/>
            <a:ext cx="9124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Створи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один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із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транспортних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засобів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який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мрієш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подорожувати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Європою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2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7" y="0"/>
            <a:ext cx="9345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97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2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3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4_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75</Words>
  <Application>Microsoft Office PowerPoint</Application>
  <PresentationFormat>Произвольный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1_Ион</vt:lpstr>
      <vt:lpstr>2_Ион</vt:lpstr>
      <vt:lpstr>3_Ион</vt:lpstr>
      <vt:lpstr>4_Ион</vt:lpstr>
      <vt:lpstr>Ион</vt:lpstr>
      <vt:lpstr>Мистецька подорож до Європи. 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Мистецька подорож до Європи. "Подорожуємо до Європи"</dc:title>
  <dc:creator>Пользователь</dc:creator>
  <cp:lastModifiedBy>Admin</cp:lastModifiedBy>
  <cp:revision>3</cp:revision>
  <dcterms:created xsi:type="dcterms:W3CDTF">2020-07-04T15:12:11Z</dcterms:created>
  <dcterms:modified xsi:type="dcterms:W3CDTF">2022-05-19T18:31:01Z</dcterms:modified>
</cp:coreProperties>
</file>