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0" r:id="rId1"/>
    <p:sldMasterId id="2147483664" r:id="rId2"/>
    <p:sldMasterId id="2147483691" r:id="rId3"/>
  </p:sldMasterIdLst>
  <p:notesMasterIdLst>
    <p:notesMasterId r:id="rId7"/>
  </p:notesMasterIdLst>
  <p:sldIdLst>
    <p:sldId id="349" r:id="rId4"/>
    <p:sldId id="351" r:id="rId5"/>
    <p:sldId id="32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rgbClr val="FFCC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rgbClr val="FFCC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rgbClr val="FFCC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rgbClr val="FFCC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rgbClr val="FFCC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FFCC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FFCC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FFCC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FFCC99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FF0066"/>
    <a:srgbClr val="FF6600"/>
    <a:srgbClr val="FF9933"/>
    <a:srgbClr val="FF0000"/>
    <a:srgbClr val="FF3300"/>
    <a:srgbClr val="990033"/>
    <a:srgbClr val="A50021"/>
    <a:srgbClr val="333399"/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605" autoAdjust="0"/>
  </p:normalViewPr>
  <p:slideViewPr>
    <p:cSldViewPr>
      <p:cViewPr>
        <p:scale>
          <a:sx n="75" d="100"/>
          <a:sy n="75" d="100"/>
        </p:scale>
        <p:origin x="-1651" y="-2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18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63A4416-EAF9-447A-AD66-2D5E64654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F6909-AF09-4F46-837D-17017F750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90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D33EF-C8AC-4F52-B9B4-AA4B2257B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166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A255E-2D28-4459-8949-8779024885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22506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C474-EEDC-406E-9248-E5479A150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3562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A413A-6689-4028-B7D3-E6D452CEA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7248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9A1BB-75F8-42F5-B2B7-8FB8C1AC3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0524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26FC8-AC83-40D9-8FC2-4ED9EEFCC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7352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826CA-2D0D-41C0-B0DA-B149C94D8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2556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96CE-1301-46E0-BE85-F2C9E1231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3774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02AE0-6D7B-4A9E-8C25-1798CFEDC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10494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101C6-7BCF-415B-9B64-44C5368A9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9807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8077B-1CEB-4AE9-B1DD-8ED5E5B2A6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44164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CD3E1-7F52-497F-90F7-BEB30CD67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4598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9E944-C2D0-4743-A049-01BE40DF7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04794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2AE0B-2F86-4C81-9732-F3B10EEB5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13515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A14F5-88D6-4FEC-BBD8-EC4446F34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63105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BED09-7802-4AC8-BF28-D2F7AAB2F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14098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C6E61-B9D9-416D-B5E9-BBC179865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6604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2989C-9E57-4F5D-8CEB-37CEFFA0F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3326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F6909-AF09-4F46-837D-17017F75004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72834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8077B-1CEB-4AE9-B1DD-8ED5E5B2A6A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8990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8EC24-86C5-4751-86C4-B69BA1DB02A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593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8EC24-86C5-4751-86C4-B69BA1DB0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35886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6D4AA-1B97-4489-BF8A-55B4403DABC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37658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E6857-1550-4860-9194-570FE6187D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1864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5A0D1-D468-4B2F-9CD9-3105730D56B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4593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5BEAC-3E82-432D-B738-1235BC35492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18923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FC435-7560-44FA-A5BC-D82C0E8744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01993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CA64-13BA-4CB6-ABDB-956EF78234F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7928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D33EF-C8AC-4F52-B9B4-AA4B2257BF0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39140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A255E-2D28-4459-8949-8779024885B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03047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C474-EEDC-406E-9248-E5479A15020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412726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A413A-6689-4028-B7D3-E6D452CEA9B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9108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6D4AA-1B97-4489-BF8A-55B4403DA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3582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E6857-1550-4860-9194-570FE6187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6010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5A0D1-D468-4B2F-9CD9-3105730D56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45053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5BEAC-3E82-432D-B738-1235BC3549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3677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FC435-7560-44FA-A5BC-D82C0E8744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254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CA64-13BA-4CB6-ABDB-956EF7823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73796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69EE6"/>
            </a:gs>
            <a:gs pos="100000">
              <a:srgbClr val="FFFF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CD782C3-3C81-43E2-9408-1AAB226C19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69EE6"/>
            </a:gs>
            <a:gs pos="100000">
              <a:srgbClr val="FFFF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C9A7395-1E3F-4D65-88CF-D79ABFBB5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69EE6"/>
            </a:gs>
            <a:gs pos="100000">
              <a:srgbClr val="FFFFFF"/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CD782C3-3C81-43E2-9408-1AAB226C199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1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7"/>
          <p:cNvSpPr txBox="1">
            <a:spLocks noChangeArrowheads="1"/>
          </p:cNvSpPr>
          <p:nvPr/>
        </p:nvSpPr>
        <p:spPr bwMode="auto">
          <a:xfrm>
            <a:off x="899344" y="2620516"/>
            <a:ext cx="7345064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uk-UA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Урок . </a:t>
            </a:r>
            <a:r>
              <a:rPr lang="ru-RU" sz="28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Джерела</a:t>
            </a:r>
            <a:r>
              <a:rPr lang="ru-RU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28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небезпечних</a:t>
            </a:r>
            <a:r>
              <a:rPr lang="ru-RU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2800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ситуацій</a:t>
            </a:r>
            <a:r>
              <a:rPr lang="ru-RU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ru-RU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28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           у </a:t>
            </a:r>
            <a:r>
              <a:rPr lang="ru-RU" sz="2800" dirty="0" err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військовий</a:t>
            </a:r>
            <a:r>
              <a:rPr lang="ru-RU" sz="28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час</a:t>
            </a:r>
            <a:endParaRPr lang="ru-RU" sz="2800" u="sng" dirty="0">
              <a:solidFill>
                <a:srgbClr val="FF3300"/>
              </a:solidFill>
              <a:cs typeface="Arial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57192"/>
            <a:ext cx="1584598" cy="1668489"/>
          </a:xfrm>
          <a:prstGeom prst="rect">
            <a:avLst/>
          </a:prstGeom>
        </p:spPr>
      </p:pic>
      <p:sp>
        <p:nvSpPr>
          <p:cNvPr id="3074" name="Text Box 30"/>
          <p:cNvSpPr txBox="1">
            <a:spLocks noChangeArrowheads="1"/>
          </p:cNvSpPr>
          <p:nvPr/>
        </p:nvSpPr>
        <p:spPr bwMode="auto">
          <a:xfrm>
            <a:off x="295176" y="4268703"/>
            <a:ext cx="7517184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 b="1">
                <a:solidFill>
                  <a:srgbClr val="FFCC99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CC99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CC99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CC99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CC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ru-RU" sz="2000" dirty="0" err="1" smtClean="0">
                <a:solidFill>
                  <a:srgbClr val="000066"/>
                </a:solidFill>
                <a:cs typeface="Arial" charset="0"/>
              </a:rPr>
              <a:t>Надзвичайні</a:t>
            </a:r>
            <a:r>
              <a:rPr lang="ru-RU" sz="2000" dirty="0" smtClean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ситуації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воєнного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характеру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від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дії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зброї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масового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  <a:cs typeface="Arial" charset="0"/>
              </a:rPr>
              <a:t>ураження</a:t>
            </a:r>
            <a:r>
              <a:rPr lang="ru-RU" sz="2000" dirty="0" smtClean="0">
                <a:solidFill>
                  <a:srgbClr val="000066"/>
                </a:solidFill>
                <a:cs typeface="Arial" charset="0"/>
              </a:rPr>
              <a:t>.</a:t>
            </a:r>
            <a:endParaRPr lang="ru-RU" sz="2000" dirty="0">
              <a:solidFill>
                <a:srgbClr val="000066"/>
              </a:solidFill>
              <a:cs typeface="Arial" charset="0"/>
            </a:endParaRPr>
          </a:p>
          <a:p>
            <a:pPr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ru-RU" sz="2000" dirty="0" err="1" smtClean="0">
                <a:solidFill>
                  <a:srgbClr val="000066"/>
                </a:solidFill>
                <a:cs typeface="Arial" charset="0"/>
              </a:rPr>
              <a:t>Сучасні</a:t>
            </a:r>
            <a:r>
              <a:rPr lang="ru-RU" sz="2000" dirty="0" smtClean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звичайні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засоби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ураження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.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Вибухонебезпечні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предмети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та правила </a:t>
            </a:r>
            <a:r>
              <a:rPr lang="ru-RU" sz="2000" dirty="0" err="1" smtClean="0">
                <a:solidFill>
                  <a:srgbClr val="000066"/>
                </a:solidFill>
                <a:cs typeface="Arial" charset="0"/>
              </a:rPr>
              <a:t>поводження</a:t>
            </a:r>
            <a:r>
              <a:rPr lang="ru-RU" sz="2000" dirty="0" smtClean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з ними. </a:t>
            </a:r>
            <a:endParaRPr lang="ru-RU" sz="2000" dirty="0" smtClean="0">
              <a:solidFill>
                <a:srgbClr val="000066"/>
              </a:solidFill>
              <a:cs typeface="Arial" charset="0"/>
            </a:endParaRPr>
          </a:p>
          <a:p>
            <a:pPr eaLnBrk="1" hangingPunct="1">
              <a:lnSpc>
                <a:spcPct val="150000"/>
              </a:lnSpc>
              <a:buFontTx/>
              <a:buAutoNum type="arabicPeriod"/>
              <a:defRPr/>
            </a:pPr>
            <a:r>
              <a:rPr lang="ru-RU" sz="2000" dirty="0" err="1" smtClean="0">
                <a:solidFill>
                  <a:srgbClr val="000066"/>
                </a:solidFill>
                <a:cs typeface="Arial" charset="0"/>
              </a:rPr>
              <a:t>Сучасний</a:t>
            </a:r>
            <a:r>
              <a:rPr lang="ru-RU" sz="2000" dirty="0" smtClean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тероризм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, як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загроза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людству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 ХХІ </a:t>
            </a:r>
            <a:r>
              <a:rPr lang="ru-RU" sz="2000" dirty="0" err="1">
                <a:solidFill>
                  <a:srgbClr val="000066"/>
                </a:solidFill>
                <a:cs typeface="Arial" charset="0"/>
              </a:rPr>
              <a:t>століття</a:t>
            </a:r>
            <a:r>
              <a:rPr lang="ru-RU" sz="2000" dirty="0">
                <a:solidFill>
                  <a:srgbClr val="000066"/>
                </a:solidFill>
                <a:cs typeface="Arial" charset="0"/>
              </a:rPr>
              <a:t>.</a:t>
            </a:r>
            <a:endParaRPr lang="ru-RU" sz="2000" dirty="0" smtClean="0">
              <a:solidFill>
                <a:srgbClr val="000066"/>
              </a:solidFill>
              <a:cs typeface="Arial" charset="0"/>
            </a:endParaRP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339975" y="1844675"/>
            <a:ext cx="6696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uk-UA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\</a:t>
            </a:r>
            <a:endParaRPr lang="ru-RU" sz="3200" i="1" u="sng" dirty="0">
              <a:solidFill>
                <a:srgbClr val="000066"/>
              </a:solidFill>
              <a:cs typeface="Arial" charset="0"/>
            </a:endParaRPr>
          </a:p>
        </p:txBody>
      </p:sp>
      <p:pic>
        <p:nvPicPr>
          <p:cNvPr id="3077" name="Picture 37" descr="ДСН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7287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95536" y="3861048"/>
            <a:ext cx="50404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defRPr>
            </a:lvl1pPr>
          </a:lstStyle>
          <a:p>
            <a:r>
              <a:rPr lang="uk-UA" sz="2800" dirty="0"/>
              <a:t>Навчальні питання:</a:t>
            </a:r>
            <a:endParaRPr lang="ru-RU" sz="2800" dirty="0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8713788" y="6453188"/>
            <a:ext cx="395287" cy="333375"/>
          </a:xfrm>
          <a:prstGeom prst="ellipse">
            <a:avLst/>
          </a:prstGeom>
          <a:solidFill>
            <a:srgbClr val="FF9900"/>
          </a:solidFill>
          <a:ln w="9525" cmpd="sng">
            <a:solidFill>
              <a:srgbClr val="000000"/>
            </a:solidFill>
            <a:round/>
            <a:headEnd/>
            <a:tailEnd/>
          </a:ln>
        </p:spPr>
        <p:txBody>
          <a:bodyPr wrap="none" lIns="87269" tIns="43635" rIns="87269" bIns="43635" anchor="ctr"/>
          <a:lstStyle/>
          <a:p>
            <a:pPr algn="ctr" defTabSz="8731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500" kern="0" dirty="0">
                <a:solidFill>
                  <a:sysClr val="windowText" lastClr="000000"/>
                </a:solidFill>
              </a:rPr>
              <a:t>1</a:t>
            </a:r>
            <a:endParaRPr lang="ru-RU" sz="15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66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55576" y="1836107"/>
            <a:ext cx="7704980" cy="455509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CC00"/>
              </a:gs>
            </a:gsLst>
            <a:lin ang="18900000" scaled="1"/>
          </a:gradFill>
          <a:ln w="6350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rgbClr val="FFCC99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rgbClr val="FFCC99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rgbClr val="FFCC99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rgbClr val="FFCC99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rgbClr val="FFCC99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FFCC99"/>
                </a:solidFill>
                <a:latin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uk-UA" sz="2000" dirty="0">
                <a:solidFill>
                  <a:srgbClr val="000066"/>
                </a:solidFill>
              </a:rPr>
              <a:t>1. </a:t>
            </a:r>
            <a:r>
              <a:rPr lang="uk-UA" sz="2000" dirty="0" smtClean="0">
                <a:solidFill>
                  <a:srgbClr val="000066"/>
                </a:solidFill>
              </a:rPr>
              <a:t>Надайте визначення </a:t>
            </a:r>
            <a:r>
              <a:rPr lang="uk-UA" sz="2000" dirty="0">
                <a:solidFill>
                  <a:srgbClr val="000066"/>
                </a:solidFill>
              </a:rPr>
              <a:t>поняття «надзвичайна ситуація».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uk-UA" sz="2000" dirty="0">
                <a:solidFill>
                  <a:srgbClr val="000066"/>
                </a:solidFill>
              </a:rPr>
              <a:t>2. Назвіть причини </a:t>
            </a:r>
            <a:r>
              <a:rPr lang="uk-UA" sz="2000" dirty="0" smtClean="0">
                <a:solidFill>
                  <a:srgbClr val="000066"/>
                </a:solidFill>
              </a:rPr>
              <a:t>виникнення та класифікацію </a:t>
            </a:r>
            <a:r>
              <a:rPr lang="uk-UA" sz="2000" dirty="0">
                <a:solidFill>
                  <a:srgbClr val="000066"/>
                </a:solidFill>
              </a:rPr>
              <a:t>надзвичайних ситуацій.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uk-UA" sz="2000" dirty="0">
                <a:solidFill>
                  <a:srgbClr val="000066"/>
                </a:solidFill>
              </a:rPr>
              <a:t>3. Наведіть приклади надзвичайних ситуацій природного, техногенного, воєнного і соціально-політичного характеру.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uk-UA" sz="2000" dirty="0">
                <a:solidFill>
                  <a:srgbClr val="000066"/>
                </a:solidFill>
              </a:rPr>
              <a:t>4. Назвіть рівні надзвичайних ситуацій.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uk-UA" sz="2000" dirty="0">
                <a:solidFill>
                  <a:srgbClr val="000066"/>
                </a:solidFill>
              </a:rPr>
              <a:t>5. Наведіть приклади надзвичайних ситуацій </a:t>
            </a:r>
            <a:endParaRPr lang="uk-UA" sz="2000" dirty="0" smtClean="0">
              <a:solidFill>
                <a:srgbClr val="000066"/>
              </a:solidFill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uk-UA" sz="2000" dirty="0" smtClean="0">
                <a:solidFill>
                  <a:srgbClr val="000066"/>
                </a:solidFill>
              </a:rPr>
              <a:t>останнього </a:t>
            </a:r>
            <a:r>
              <a:rPr lang="uk-UA" sz="2000" dirty="0">
                <a:solidFill>
                  <a:srgbClr val="000066"/>
                </a:solidFill>
              </a:rPr>
              <a:t>часу та визначте їх характер та рівні.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57192"/>
            <a:ext cx="1584598" cy="1668489"/>
          </a:xfrm>
          <a:prstGeom prst="rect">
            <a:avLst/>
          </a:prstGeom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339975" y="333375"/>
            <a:ext cx="6553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uk-UA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Контрольне </a:t>
            </a:r>
            <a:r>
              <a:rPr lang="uk-UA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опитування</a:t>
            </a:r>
          </a:p>
          <a:p>
            <a:pPr algn="ctr" eaLnBrk="1" hangingPunct="1">
              <a:defRPr/>
            </a:pPr>
            <a:r>
              <a:rPr lang="uk-UA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за </a:t>
            </a:r>
            <a:r>
              <a:rPr lang="uk-UA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темою попереднього уроку</a:t>
            </a:r>
          </a:p>
        </p:txBody>
      </p:sp>
      <p:pic>
        <p:nvPicPr>
          <p:cNvPr id="13319" name="Picture 5" descr="ДСН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13788" y="6453188"/>
            <a:ext cx="395287" cy="333375"/>
          </a:xfrm>
          <a:prstGeom prst="ellipse">
            <a:avLst/>
          </a:prstGeom>
          <a:solidFill>
            <a:srgbClr val="FF9900"/>
          </a:solidFill>
          <a:ln w="9525" cmpd="sng">
            <a:solidFill>
              <a:srgbClr val="000000"/>
            </a:solidFill>
            <a:round/>
            <a:headEnd/>
            <a:tailEnd/>
          </a:ln>
        </p:spPr>
        <p:txBody>
          <a:bodyPr wrap="none" lIns="87269" tIns="43635" rIns="87269" bIns="43635" anchor="ctr"/>
          <a:lstStyle/>
          <a:p>
            <a:pPr algn="ctr" defTabSz="8731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500" kern="0" dirty="0" smtClean="0">
                <a:solidFill>
                  <a:sysClr val="windowText" lastClr="000000"/>
                </a:solidFill>
              </a:rPr>
              <a:t>2</a:t>
            </a:r>
            <a:endParaRPr lang="ru-RU" sz="15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1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Фірмовий_блок_МНС_Україн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42"/>
          <a:stretch>
            <a:fillRect/>
          </a:stretch>
        </p:blipFill>
        <p:spPr bwMode="auto">
          <a:xfrm>
            <a:off x="7524750" y="5156200"/>
            <a:ext cx="161925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1690688" y="476672"/>
            <a:ext cx="734536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14350" indent="-514350" algn="ctr" eaLnBrk="1" hangingPunct="1">
              <a:buAutoNum type="arabicPeriod"/>
              <a:defRPr/>
            </a:pPr>
            <a:r>
              <a:rPr lang="ru-RU" sz="32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Надзвичайні</a:t>
            </a:r>
            <a:r>
              <a:rPr lang="ru-RU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32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ситуації</a:t>
            </a:r>
            <a:r>
              <a:rPr lang="ru-RU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32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воєнного</a:t>
            </a:r>
            <a:r>
              <a:rPr lang="ru-RU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характеру </a:t>
            </a:r>
            <a:r>
              <a:rPr lang="ru-RU" sz="32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від</a:t>
            </a:r>
            <a:r>
              <a:rPr lang="ru-RU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32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дії</a:t>
            </a:r>
            <a:r>
              <a:rPr lang="ru-RU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3200" dirty="0" err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зброї</a:t>
            </a:r>
            <a:r>
              <a:rPr lang="ru-RU" sz="3200" dirty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endParaRPr lang="ru-RU" sz="3200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 eaLnBrk="1" hangingPunct="1">
              <a:defRPr/>
            </a:pPr>
            <a:r>
              <a:rPr lang="ru-RU" sz="32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масового</a:t>
            </a:r>
            <a:r>
              <a:rPr lang="ru-RU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  <a:r>
              <a:rPr lang="ru-RU" sz="32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ураження</a:t>
            </a:r>
            <a:endParaRPr lang="ru-RU" sz="3200" dirty="0" smtClean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 algn="ctr" eaLnBrk="1" hangingPunct="1">
              <a:defRPr/>
            </a:pPr>
            <a:endParaRPr lang="ru-RU" sz="3200" dirty="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pic>
        <p:nvPicPr>
          <p:cNvPr id="14340" name="Picture 5" descr="ДСН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36842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8693944" y="6453336"/>
            <a:ext cx="395287" cy="333375"/>
          </a:xfrm>
          <a:prstGeom prst="ellipse">
            <a:avLst/>
          </a:prstGeom>
          <a:solidFill>
            <a:srgbClr val="FF9900"/>
          </a:solidFill>
          <a:ln w="9525" cmpd="sng">
            <a:solidFill>
              <a:srgbClr val="000000"/>
            </a:solidFill>
            <a:round/>
            <a:headEnd/>
            <a:tailEnd/>
          </a:ln>
        </p:spPr>
        <p:txBody>
          <a:bodyPr wrap="none" lIns="87269" tIns="43635" rIns="87269" bIns="43635" anchor="ctr"/>
          <a:lstStyle/>
          <a:p>
            <a:pPr algn="ctr" defTabSz="8731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500" kern="0" dirty="0" smtClean="0">
                <a:solidFill>
                  <a:sysClr val="windowText" lastClr="000000"/>
                </a:solidFill>
              </a:rPr>
              <a:t>3</a:t>
            </a:r>
            <a:endParaRPr lang="ru-RU" sz="1500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07814" y="3306621"/>
            <a:ext cx="709295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eaLnBrk="1" hangingPunct="1"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 marL="1612900" indent="-571500" algn="l">
              <a:lnSpc>
                <a:spcPct val="150000"/>
              </a:lnSpc>
              <a:buFontTx/>
              <a:buChar char="-"/>
              <a:defRPr/>
            </a:pPr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/>
              <a:t>зброя</a:t>
            </a:r>
            <a:r>
              <a:rPr lang="ru-RU" dirty="0"/>
              <a:t>; </a:t>
            </a:r>
            <a:endParaRPr lang="ru-RU" dirty="0" smtClean="0"/>
          </a:p>
          <a:p>
            <a:pPr marL="1612900" indent="-571500" algn="l">
              <a:lnSpc>
                <a:spcPct val="150000"/>
              </a:lnSpc>
              <a:buFontTx/>
              <a:buChar char="-"/>
              <a:defRPr/>
            </a:pPr>
            <a:r>
              <a:rPr lang="ru-RU" dirty="0" err="1" smtClean="0"/>
              <a:t>хімічна</a:t>
            </a:r>
            <a:r>
              <a:rPr lang="ru-RU" dirty="0" smtClean="0"/>
              <a:t> </a:t>
            </a:r>
            <a:r>
              <a:rPr lang="ru-RU" dirty="0" err="1"/>
              <a:t>зброя</a:t>
            </a:r>
            <a:r>
              <a:rPr lang="ru-RU" dirty="0"/>
              <a:t>; </a:t>
            </a:r>
          </a:p>
          <a:p>
            <a:pPr marL="1612900" indent="-571500" algn="l">
              <a:lnSpc>
                <a:spcPct val="150000"/>
              </a:lnSpc>
              <a:buFontTx/>
              <a:buChar char="-"/>
              <a:defRPr/>
            </a:pPr>
            <a:r>
              <a:rPr lang="ru-RU" dirty="0" err="1" smtClean="0"/>
              <a:t>біологічна</a:t>
            </a:r>
            <a:r>
              <a:rPr lang="ru-RU" dirty="0" smtClean="0"/>
              <a:t> </a:t>
            </a:r>
            <a:r>
              <a:rPr lang="ru-RU" dirty="0" err="1" smtClean="0"/>
              <a:t>зброя</a:t>
            </a:r>
            <a:r>
              <a:rPr lang="ru-RU" dirty="0" smtClean="0"/>
              <a:t>.</a:t>
            </a:r>
          </a:p>
        </p:txBody>
      </p:sp>
      <p:pic>
        <p:nvPicPr>
          <p:cNvPr id="7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71" y="3140968"/>
            <a:ext cx="985838" cy="86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52" y="4271459"/>
            <a:ext cx="905247" cy="90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83" y="5336676"/>
            <a:ext cx="1073926" cy="939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619672" y="2095359"/>
            <a:ext cx="7092950" cy="901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eaLnBrk="1" hangingPunct="1">
              <a:defRPr sz="4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lnSpc>
                <a:spcPct val="150000"/>
              </a:lnSpc>
              <a:defRPr/>
            </a:pPr>
            <a:r>
              <a:rPr lang="uk-UA" dirty="0" smtClean="0">
                <a:solidFill>
                  <a:srgbClr val="000066"/>
                </a:solidFill>
              </a:rPr>
              <a:t>Зброя масового ураження: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i">
  <a:themeElements>
    <a:clrScheme name="ni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i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CC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CC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i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ii">
  <a:themeElements>
    <a:clrScheme name="ni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i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CC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CC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i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nii">
  <a:themeElements>
    <a:clrScheme name="ni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i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CC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rgbClr val="FFCC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i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презентаций\nii.pot</Template>
  <TotalTime>2841</TotalTime>
  <Words>132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nii</vt:lpstr>
      <vt:lpstr>1_nii</vt:lpstr>
      <vt:lpstr>2_nii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Admin</cp:lastModifiedBy>
  <cp:revision>2</cp:revision>
  <dcterms:created xsi:type="dcterms:W3CDTF">2001-02-03T06:05:03Z</dcterms:created>
  <dcterms:modified xsi:type="dcterms:W3CDTF">2022-04-19T18:59:02Z</dcterms:modified>
</cp:coreProperties>
</file>