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1066" r:id="rId3"/>
    <p:sldId id="1067" r:id="rId4"/>
    <p:sldId id="1068" r:id="rId5"/>
    <p:sldId id="1069" r:id="rId6"/>
    <p:sldId id="1071" r:id="rId7"/>
    <p:sldId id="1070" r:id="rId8"/>
    <p:sldId id="259" r:id="rId9"/>
    <p:sldId id="261" r:id="rId10"/>
    <p:sldId id="304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00"/>
    <a:srgbClr val="008E80"/>
    <a:srgbClr val="993300"/>
    <a:srgbClr val="CC66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9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5CC1F-31B5-48F6-A870-35EE350425E9}" type="datetimeFigureOut">
              <a:rPr lang="uk-UA" smtClean="0"/>
              <a:t>21.04.2022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7BDC0-103C-493B-A43E-7DA4FAA6EE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0490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9145"/>
            <a:ext cx="4747753" cy="3873888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3" name="Прямокутник 22">
            <a:hlinkClick r:id="rId7"/>
            <a:extLst>
              <a:ext uri="{FF2B5EF4-FFF2-40B4-BE49-F238E27FC236}">
                <a16:creationId xmlns:a16="http://schemas.microsoft.com/office/drawing/2014/main" id="{48770EB6-5206-4CFA-B6BB-529CDB8EA745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teach-inf.at.ua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F80286-5838-40A9-A763-BD14E2F3FB24}"/>
              </a:ext>
            </a:extLst>
          </p:cNvPr>
          <p:cNvSpPr txBox="1"/>
          <p:nvPr userDrawn="1"/>
        </p:nvSpPr>
        <p:spPr>
          <a:xfrm>
            <a:off x="1446022" y="3115274"/>
            <a:ext cx="2441027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138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9</a:t>
            </a:r>
            <a:endParaRPr lang="uk-UA" sz="138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9487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9</a:t>
            </a:r>
            <a:endParaRPr lang="uk-UA" sz="4400" b="1" i="0" dirty="0">
              <a:solidFill>
                <a:srgbClr val="19426B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21.04.2022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21.04.2022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21.04.2022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21.04.2022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21.04.2022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21.04.2022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21.04.2022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3" y="3184362"/>
            <a:ext cx="6084108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en-US" sz="1600" b="1" dirty="0" smtClean="0">
                <a:solidFill>
                  <a:srgbClr val="FFFFFF"/>
                </a:solidFill>
              </a:rPr>
              <a:t>19/04-20/04/22 </a:t>
            </a:r>
            <a:r>
              <a:rPr lang="uk-UA" sz="1600" b="1" dirty="0" smtClean="0">
                <a:solidFill>
                  <a:srgbClr val="FFFFFF"/>
                </a:solidFill>
              </a:rPr>
              <a:t> І-ІІ група        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55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4" descr="Результат пошуку зображень за запитом &quot;lazarus icon&quot;">
            <a:extLst>
              <a:ext uri="{FF2B5EF4-FFF2-40B4-BE49-F238E27FC236}">
                <a16:creationId xmlns:a16="http://schemas.microsoft.com/office/drawing/2014/main" id="{768CA67D-99E1-4EC0-9592-D1D4A4C43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608" y="3622708"/>
            <a:ext cx="2553099" cy="255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13B9DBBF-8BCA-4886-B91C-FD61B05354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58282"/>
            <a:ext cx="7137066" cy="1801607"/>
          </a:xfrm>
        </p:spPr>
        <p:txBody>
          <a:bodyPr>
            <a:noAutofit/>
          </a:bodyPr>
          <a:lstStyle/>
          <a:p>
            <a:pPr algn="ctr"/>
            <a:r>
              <a:rPr lang="uk-UA" dirty="0" smtClean="0"/>
              <a:t>Тема уроку :Збір </a:t>
            </a:r>
            <a:r>
              <a:rPr lang="uk-UA" dirty="0"/>
              <a:t>та аналіз відгуків користувачів програми</a:t>
            </a:r>
          </a:p>
        </p:txBody>
      </p:sp>
      <p:pic>
        <p:nvPicPr>
          <p:cNvPr id="1026" name="Picture 2" descr="project launch, software development, startup launch, website launch, website marketing icon">
            <a:extLst>
              <a:ext uri="{FF2B5EF4-FFF2-40B4-BE49-F238E27FC236}">
                <a16:creationId xmlns:a16="http://schemas.microsoft.com/office/drawing/2014/main" id="{A7E98437-C51A-4D2F-9244-EBFD70E3B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888" y="3593284"/>
            <a:ext cx="2611946" cy="261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55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4" descr="Результат пошуку зображень за запитом &quot;lazarus icon&quot;">
            <a:extLst>
              <a:ext uri="{FF2B5EF4-FFF2-40B4-BE49-F238E27FC236}">
                <a16:creationId xmlns:a16="http://schemas.microsoft.com/office/drawing/2014/main" id="{609A64AA-D8C4-4949-B8ED-B3EAC1BE1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608" y="3622708"/>
            <a:ext cx="2553099" cy="255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roject launch, software development, startup launch, website launch, website marketing icon">
            <a:extLst>
              <a:ext uri="{FF2B5EF4-FFF2-40B4-BE49-F238E27FC236}">
                <a16:creationId xmlns:a16="http://schemas.microsoft.com/office/drawing/2014/main" id="{5638B4CB-57F4-43C6-8EC9-755303CB3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888" y="3593284"/>
            <a:ext cx="2611946" cy="261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Етапи розв'язування </a:t>
            </a:r>
            <a:r>
              <a:rPr lang="uk-UA" sz="2800" b="1" i="1" kern="0" dirty="0" err="1">
                <a:solidFill>
                  <a:srgbClr val="FFFFFF"/>
                </a:solidFill>
              </a:rPr>
              <a:t>компетентнісних</a:t>
            </a:r>
            <a:r>
              <a:rPr lang="uk-UA" sz="2800" b="1" i="1" kern="0" dirty="0">
                <a:solidFill>
                  <a:srgbClr val="FFFFFF"/>
                </a:solidFill>
              </a:rPr>
              <a:t> задач та програмне забезпечення, що може бути використано на кожному з них.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17B8C63-FBAD-4C0F-BCD6-666D00969107}"/>
              </a:ext>
            </a:extLst>
          </p:cNvPr>
          <p:cNvSpPr/>
          <p:nvPr/>
        </p:nvSpPr>
        <p:spPr>
          <a:xfrm>
            <a:off x="72007" y="2696127"/>
            <a:ext cx="5642993" cy="101116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Етапи розв’язування задач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3B72F4A6-44E4-482F-802D-75B673FBEBC8}"/>
              </a:ext>
            </a:extLst>
          </p:cNvPr>
          <p:cNvSpPr/>
          <p:nvPr/>
        </p:nvSpPr>
        <p:spPr>
          <a:xfrm>
            <a:off x="6271591" y="2696127"/>
            <a:ext cx="5850559" cy="101116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Приклади програмного забезпечення, джерел даних</a:t>
            </a:r>
          </a:p>
        </p:txBody>
      </p:sp>
      <p:sp>
        <p:nvSpPr>
          <p:cNvPr id="10" name="Виноска: зі стрілкою вниз 9">
            <a:extLst>
              <a:ext uri="{FF2B5EF4-FFF2-40B4-BE49-F238E27FC236}">
                <a16:creationId xmlns:a16="http://schemas.microsoft.com/office/drawing/2014/main" id="{D36B995A-565E-416A-9C19-4A593ED7832A}"/>
              </a:ext>
            </a:extLst>
          </p:cNvPr>
          <p:cNvSpPr/>
          <p:nvPr/>
        </p:nvSpPr>
        <p:spPr>
          <a:xfrm>
            <a:off x="72007" y="3821665"/>
            <a:ext cx="5642993" cy="142619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357"/>
            </a:avLst>
          </a:prstGeom>
          <a:solidFill>
            <a:srgbClr val="EF7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Змістовний аналіз, формулювання задачі</a:t>
            </a:r>
          </a:p>
        </p:txBody>
      </p:sp>
      <p:sp>
        <p:nvSpPr>
          <p:cNvPr id="13" name="Виноска: зі стрілкою вниз 12">
            <a:extLst>
              <a:ext uri="{FF2B5EF4-FFF2-40B4-BE49-F238E27FC236}">
                <a16:creationId xmlns:a16="http://schemas.microsoft.com/office/drawing/2014/main" id="{B5BEA190-184A-4AC0-AF3B-2981869826B5}"/>
              </a:ext>
            </a:extLst>
          </p:cNvPr>
          <p:cNvSpPr/>
          <p:nvPr/>
        </p:nvSpPr>
        <p:spPr>
          <a:xfrm>
            <a:off x="72007" y="5247861"/>
            <a:ext cx="5642993" cy="142619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35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Пошук інформаційних матеріалів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611F8BBC-248F-41DE-8ACB-031834EE5540}"/>
              </a:ext>
            </a:extLst>
          </p:cNvPr>
          <p:cNvSpPr/>
          <p:nvPr/>
        </p:nvSpPr>
        <p:spPr>
          <a:xfrm>
            <a:off x="6271591" y="4472607"/>
            <a:ext cx="5850559" cy="172940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Пошукові системи, добірки посилань, пошукові каталоги, експертні системи, бібліотеки</a:t>
            </a:r>
          </a:p>
        </p:txBody>
      </p:sp>
      <p:sp>
        <p:nvSpPr>
          <p:cNvPr id="3" name="Стрілка: вліво-вправо 2">
            <a:extLst>
              <a:ext uri="{FF2B5EF4-FFF2-40B4-BE49-F238E27FC236}">
                <a16:creationId xmlns:a16="http://schemas.microsoft.com/office/drawing/2014/main" id="{EED725A8-9B0B-4E17-BE04-FC1DF1C19948}"/>
              </a:ext>
            </a:extLst>
          </p:cNvPr>
          <p:cNvSpPr/>
          <p:nvPr/>
        </p:nvSpPr>
        <p:spPr>
          <a:xfrm>
            <a:off x="5541065" y="5247861"/>
            <a:ext cx="904461" cy="596350"/>
          </a:xfrm>
          <a:prstGeom prst="leftRightArrow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AutoShape 61">
            <a:extLst>
              <a:ext uri="{FF2B5EF4-FFF2-40B4-BE49-F238E27FC236}">
                <a16:creationId xmlns:a16="http://schemas.microsoft.com/office/drawing/2014/main" id="{9AB08435-BC01-4793-9B99-39AD5F0930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279A5E5-BF27-4BEE-8BFF-BE98CAA2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</p:spTree>
    <p:extLst>
      <p:ext uri="{BB962C8B-B14F-4D97-AF65-F5344CB8AC3E}">
        <p14:creationId xmlns:p14="http://schemas.microsoft.com/office/powerpoint/2010/main" val="306683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3" grpId="0" animBg="1"/>
      <p:bldP spid="14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8" name="Виноска: зі стрілкою вниз 7">
            <a:extLst>
              <a:ext uri="{FF2B5EF4-FFF2-40B4-BE49-F238E27FC236}">
                <a16:creationId xmlns:a16="http://schemas.microsoft.com/office/drawing/2014/main" id="{D5D1CC31-557B-450D-AD93-1B3A8D7B1579}"/>
              </a:ext>
            </a:extLst>
          </p:cNvPr>
          <p:cNvSpPr/>
          <p:nvPr/>
        </p:nvSpPr>
        <p:spPr>
          <a:xfrm>
            <a:off x="72008" y="1818863"/>
            <a:ext cx="5642993" cy="142619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357"/>
            </a:avLst>
          </a:prstGeom>
          <a:solidFill>
            <a:srgbClr val="F8C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002060"/>
                </a:solidFill>
              </a:rPr>
              <a:t>Побудова інформаційної моделі задачі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3234D718-8B19-4F5D-914F-76DC8ABC56DF}"/>
              </a:ext>
            </a:extLst>
          </p:cNvPr>
          <p:cNvSpPr/>
          <p:nvPr/>
        </p:nvSpPr>
        <p:spPr>
          <a:xfrm>
            <a:off x="6271591" y="1818863"/>
            <a:ext cx="5850559" cy="1729409"/>
          </a:xfrm>
          <a:prstGeom prst="rect">
            <a:avLst/>
          </a:prstGeom>
          <a:solidFill>
            <a:srgbClr val="F8C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002060"/>
                </a:solidFill>
              </a:rPr>
              <a:t>Редактор карт знань, графічний редактор, текстовий процесор,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002060"/>
                </a:solidFill>
              </a:rPr>
              <a:t>редактор презентацій</a:t>
            </a:r>
          </a:p>
        </p:txBody>
      </p:sp>
      <p:sp>
        <p:nvSpPr>
          <p:cNvPr id="10" name="Стрілка: вліво-вправо 9">
            <a:extLst>
              <a:ext uri="{FF2B5EF4-FFF2-40B4-BE49-F238E27FC236}">
                <a16:creationId xmlns:a16="http://schemas.microsoft.com/office/drawing/2014/main" id="{CA162945-9614-4CCD-9C9A-749D3C72251F}"/>
              </a:ext>
            </a:extLst>
          </p:cNvPr>
          <p:cNvSpPr/>
          <p:nvPr/>
        </p:nvSpPr>
        <p:spPr>
          <a:xfrm>
            <a:off x="5541065" y="2007708"/>
            <a:ext cx="904461" cy="596350"/>
          </a:xfrm>
          <a:prstGeom prst="leftRightArrow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Виноска: зі стрілкою вниз 11">
            <a:extLst>
              <a:ext uri="{FF2B5EF4-FFF2-40B4-BE49-F238E27FC236}">
                <a16:creationId xmlns:a16="http://schemas.microsoft.com/office/drawing/2014/main" id="{C33765AA-7821-4DB5-98F1-115D806C83FA}"/>
              </a:ext>
            </a:extLst>
          </p:cNvPr>
          <p:cNvSpPr/>
          <p:nvPr/>
        </p:nvSpPr>
        <p:spPr>
          <a:xfrm>
            <a:off x="54672" y="3264430"/>
            <a:ext cx="5642993" cy="142619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35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Вибір засобів опрацювання даних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78605B89-41E5-42C8-8475-1E638ED34900}"/>
              </a:ext>
            </a:extLst>
          </p:cNvPr>
          <p:cNvSpPr/>
          <p:nvPr/>
        </p:nvSpPr>
        <p:spPr>
          <a:xfrm>
            <a:off x="6271591" y="3649993"/>
            <a:ext cx="5850559" cy="2880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Текстовий процесор, табличний процесор, графічний редактор, середовище програмування, програми опрацювання мультимедійних даних тощо</a:t>
            </a:r>
          </a:p>
        </p:txBody>
      </p:sp>
      <p:sp>
        <p:nvSpPr>
          <p:cNvPr id="14" name="Виноска: зі стрілкою вниз 13">
            <a:extLst>
              <a:ext uri="{FF2B5EF4-FFF2-40B4-BE49-F238E27FC236}">
                <a16:creationId xmlns:a16="http://schemas.microsoft.com/office/drawing/2014/main" id="{791FD77B-5EF4-425A-A9CA-754BC024B366}"/>
              </a:ext>
            </a:extLst>
          </p:cNvPr>
          <p:cNvSpPr/>
          <p:nvPr/>
        </p:nvSpPr>
        <p:spPr>
          <a:xfrm>
            <a:off x="72008" y="4690626"/>
            <a:ext cx="5642993" cy="142619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357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Опрацювання даних</a:t>
            </a:r>
          </a:p>
        </p:txBody>
      </p:sp>
      <p:sp>
        <p:nvSpPr>
          <p:cNvPr id="15" name="Стрілка: вліво-вправо 14">
            <a:extLst>
              <a:ext uri="{FF2B5EF4-FFF2-40B4-BE49-F238E27FC236}">
                <a16:creationId xmlns:a16="http://schemas.microsoft.com/office/drawing/2014/main" id="{7FA6911E-4F6F-46F1-A046-D40908A226E3}"/>
              </a:ext>
            </a:extLst>
          </p:cNvPr>
          <p:cNvSpPr/>
          <p:nvPr/>
        </p:nvSpPr>
        <p:spPr>
          <a:xfrm>
            <a:off x="5541065" y="4919821"/>
            <a:ext cx="904461" cy="596350"/>
          </a:xfrm>
          <a:prstGeom prst="leftRightArrow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AutoShape 61">
            <a:extLst>
              <a:ext uri="{FF2B5EF4-FFF2-40B4-BE49-F238E27FC236}">
                <a16:creationId xmlns:a16="http://schemas.microsoft.com/office/drawing/2014/main" id="{815A818C-32A6-441F-AD03-B53FACD407B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BA8DA815-DBDF-4457-9322-C557C793B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</p:spTree>
    <p:extLst>
      <p:ext uri="{BB962C8B-B14F-4D97-AF65-F5344CB8AC3E}">
        <p14:creationId xmlns:p14="http://schemas.microsoft.com/office/powerpoint/2010/main" val="116787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D5D1CC31-557B-450D-AD93-1B3A8D7B1579}"/>
              </a:ext>
            </a:extLst>
          </p:cNvPr>
          <p:cNvSpPr/>
          <p:nvPr/>
        </p:nvSpPr>
        <p:spPr>
          <a:xfrm>
            <a:off x="72008" y="1818863"/>
            <a:ext cx="5642993" cy="14261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Подання результатів розв'язування задачі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3234D718-8B19-4F5D-914F-76DC8ABC56DF}"/>
              </a:ext>
            </a:extLst>
          </p:cNvPr>
          <p:cNvSpPr/>
          <p:nvPr/>
        </p:nvSpPr>
        <p:spPr>
          <a:xfrm>
            <a:off x="6271591" y="1818863"/>
            <a:ext cx="5850559" cy="38265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Текстовий процесор, табличний процесор, графічний редактор, середовище програмування, програми опрацювання мультимедійних даних, редактор презентацій чи публікацій</a:t>
            </a:r>
          </a:p>
        </p:txBody>
      </p:sp>
      <p:sp>
        <p:nvSpPr>
          <p:cNvPr id="10" name="Стрілка: вліво-вправо 9">
            <a:extLst>
              <a:ext uri="{FF2B5EF4-FFF2-40B4-BE49-F238E27FC236}">
                <a16:creationId xmlns:a16="http://schemas.microsoft.com/office/drawing/2014/main" id="{CA162945-9614-4CCD-9C9A-749D3C72251F}"/>
              </a:ext>
            </a:extLst>
          </p:cNvPr>
          <p:cNvSpPr/>
          <p:nvPr/>
        </p:nvSpPr>
        <p:spPr>
          <a:xfrm>
            <a:off x="5541065" y="2007708"/>
            <a:ext cx="904461" cy="596350"/>
          </a:xfrm>
          <a:prstGeom prst="leftRightArrow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050" name="Picture 2" descr="history, log, plan, results, statistic icon">
            <a:extLst>
              <a:ext uri="{FF2B5EF4-FFF2-40B4-BE49-F238E27FC236}">
                <a16:creationId xmlns:a16="http://schemas.microsoft.com/office/drawing/2014/main" id="{F7C60B2D-94EF-4BD0-AFF4-51AA563C0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116" y="3343939"/>
            <a:ext cx="315277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1">
            <a:extLst>
              <a:ext uri="{FF2B5EF4-FFF2-40B4-BE49-F238E27FC236}">
                <a16:creationId xmlns:a16="http://schemas.microsoft.com/office/drawing/2014/main" id="{D8066452-DE20-4284-89DD-C5CF170ABA3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502C43CB-3439-4075-A42A-49B0E4AFA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</p:spTree>
    <p:extLst>
      <p:ext uri="{BB962C8B-B14F-4D97-AF65-F5344CB8AC3E}">
        <p14:creationId xmlns:p14="http://schemas.microsoft.com/office/powerpoint/2010/main" val="355076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Визначення засобів опрацювання даних: </a:t>
            </a:r>
          </a:p>
        </p:txBody>
      </p:sp>
      <p:pic>
        <p:nvPicPr>
          <p:cNvPr id="12" name="Picture 2" descr="https://lh3.ggpht.com/j6aNgkpGRXp9PEinADFoSkyfup46-6Rb83bS41lfQC_Tc2qg96zQ_aqZcyiaV3M-Ai4=w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3133295"/>
            <a:ext cx="2206470" cy="220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lh4.ggpht.com/2T6WgtnsITUqVRZe-PmK_eopjqd_TjdbP7YhjIakzPgMuWoXDKLaZ-RCRK-6Hg7rWQ=w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993" y="3133295"/>
            <a:ext cx="2206470" cy="220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softprime.net/uploads/posts/2014-12/1419855198_windows-movie-maker-20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667" y="3125182"/>
            <a:ext cx="3057155" cy="220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6688" y="3125182"/>
            <a:ext cx="2171722" cy="22064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2008" y="1979719"/>
            <a:ext cx="2304480" cy="80021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Текстовий процесор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07114" y="1979714"/>
            <a:ext cx="2304480" cy="80021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Редактор презентацій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44839" y="1979714"/>
            <a:ext cx="2304480" cy="80021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Редактор відео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82564" y="1979715"/>
            <a:ext cx="2304480" cy="76944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Табличний процесор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817670" y="1979716"/>
            <a:ext cx="2304480" cy="80021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Середовище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FF"/>
                </a:solidFill>
              </a:rPr>
              <a:t>Lazarus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pic>
        <p:nvPicPr>
          <p:cNvPr id="15" name="Picture 6" descr="https://lh3.ggpht.com/GkNfqm17WFuzaIR87_oz690ErF63hL08Ngj73QtDxyWlCOF80d2gWd2GHrPLJJ-YmHYS=w3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938" y="3128166"/>
            <a:ext cx="2206470" cy="220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EB1B1459-2FE6-4A45-A8C9-0C09CCFAF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</p:spTree>
    <p:extLst>
      <p:ext uri="{BB962C8B-B14F-4D97-AF65-F5344CB8AC3E}">
        <p14:creationId xmlns:p14="http://schemas.microsoft.com/office/powerpoint/2010/main" val="118558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2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Визначення засобів опрацювання даних: </a:t>
            </a:r>
          </a:p>
        </p:txBody>
      </p:sp>
      <p:sp>
        <p:nvSpPr>
          <p:cNvPr id="2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EB1B1459-2FE6-4A45-A8C9-0C09CCFAF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sp>
        <p:nvSpPr>
          <p:cNvPr id="28" name="Прямокутник 27">
            <a:extLst>
              <a:ext uri="{FF2B5EF4-FFF2-40B4-BE49-F238E27FC236}">
                <a16:creationId xmlns:a16="http://schemas.microsoft.com/office/drawing/2014/main" id="{D7C06501-B10B-427F-99F3-9A4C97A9373E}"/>
              </a:ext>
            </a:extLst>
          </p:cNvPr>
          <p:cNvSpPr/>
          <p:nvPr/>
        </p:nvSpPr>
        <p:spPr>
          <a:xfrm>
            <a:off x="71894" y="1838788"/>
            <a:ext cx="2304594" cy="12624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Браузер</a:t>
            </a:r>
          </a:p>
        </p:txBody>
      </p:sp>
      <p:sp>
        <p:nvSpPr>
          <p:cNvPr id="29" name="Прямокутник 28">
            <a:extLst>
              <a:ext uri="{FF2B5EF4-FFF2-40B4-BE49-F238E27FC236}">
                <a16:creationId xmlns:a16="http://schemas.microsoft.com/office/drawing/2014/main" id="{1215991A-ACB5-471E-A6C9-40D480CE101F}"/>
              </a:ext>
            </a:extLst>
          </p:cNvPr>
          <p:cNvSpPr/>
          <p:nvPr/>
        </p:nvSpPr>
        <p:spPr>
          <a:xfrm>
            <a:off x="2507114" y="1838788"/>
            <a:ext cx="2304480" cy="12624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Редактор карт знань</a:t>
            </a:r>
          </a:p>
        </p:txBody>
      </p:sp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F78FA73B-9003-40C8-A4CB-8F514D82DFEE}"/>
              </a:ext>
            </a:extLst>
          </p:cNvPr>
          <p:cNvSpPr/>
          <p:nvPr/>
        </p:nvSpPr>
        <p:spPr>
          <a:xfrm>
            <a:off x="4942220" y="1838788"/>
            <a:ext cx="2307099" cy="12624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Редактор публікацій</a:t>
            </a:r>
          </a:p>
        </p:txBody>
      </p:sp>
      <p:sp>
        <p:nvSpPr>
          <p:cNvPr id="31" name="Прямокутник 30">
            <a:extLst>
              <a:ext uri="{FF2B5EF4-FFF2-40B4-BE49-F238E27FC236}">
                <a16:creationId xmlns:a16="http://schemas.microsoft.com/office/drawing/2014/main" id="{7ECB7A19-4642-44E0-BE7D-FA3FD16AD51A}"/>
              </a:ext>
            </a:extLst>
          </p:cNvPr>
          <p:cNvSpPr/>
          <p:nvPr/>
        </p:nvSpPr>
        <p:spPr>
          <a:xfrm>
            <a:off x="7379945" y="1838788"/>
            <a:ext cx="2307100" cy="12624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Векторний графічний редактор</a:t>
            </a:r>
          </a:p>
        </p:txBody>
      </p:sp>
      <p:sp>
        <p:nvSpPr>
          <p:cNvPr id="32" name="Прямокутник 31">
            <a:extLst>
              <a:ext uri="{FF2B5EF4-FFF2-40B4-BE49-F238E27FC236}">
                <a16:creationId xmlns:a16="http://schemas.microsoft.com/office/drawing/2014/main" id="{E9684D97-6626-44F2-B975-99F1E8A81A6D}"/>
              </a:ext>
            </a:extLst>
          </p:cNvPr>
          <p:cNvSpPr/>
          <p:nvPr/>
        </p:nvSpPr>
        <p:spPr>
          <a:xfrm>
            <a:off x="9817670" y="1838788"/>
            <a:ext cx="2304480" cy="12624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Хмарні технології</a:t>
            </a:r>
          </a:p>
        </p:txBody>
      </p:sp>
      <p:pic>
        <p:nvPicPr>
          <p:cNvPr id="1026" name="Picture 2" descr="chrome, google icon">
            <a:extLst>
              <a:ext uri="{FF2B5EF4-FFF2-40B4-BE49-F238E27FC236}">
                <a16:creationId xmlns:a16="http://schemas.microsoft.com/office/drawing/2014/main" id="{E26CD3CB-E41E-42AE-80DF-2F924C8F1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5" y="3262764"/>
            <a:ext cx="2304594" cy="230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Результат пошуку зображень за запитом &quot;freemind&quot;">
            <a:extLst>
              <a:ext uri="{FF2B5EF4-FFF2-40B4-BE49-F238E27FC236}">
                <a16:creationId xmlns:a16="http://schemas.microsoft.com/office/drawing/2014/main" id="{2C0FFA2A-DB06-4D8C-A971-D3D7AAB11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271" y="3336034"/>
            <a:ext cx="2238166" cy="223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44820D9-4DD9-4F3B-ABD4-3CB8C38209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8" t="6041" r="1" b="7990"/>
          <a:stretch/>
        </p:blipFill>
        <p:spPr>
          <a:xfrm>
            <a:off x="4942219" y="3462494"/>
            <a:ext cx="2307100" cy="1992723"/>
          </a:xfrm>
          <a:prstGeom prst="rect">
            <a:avLst/>
          </a:prstGeom>
        </p:spPr>
      </p:pic>
      <p:pic>
        <p:nvPicPr>
          <p:cNvPr id="35" name="Picture 2" descr="Результат пошуку зображень за запитом &quot;Inkscape logo&quot;">
            <a:extLst>
              <a:ext uri="{FF2B5EF4-FFF2-40B4-BE49-F238E27FC236}">
                <a16:creationId xmlns:a16="http://schemas.microsoft.com/office/drawing/2014/main" id="{E1E304E6-A701-45CE-988F-F82A1D13A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637" y="3140964"/>
            <a:ext cx="2659716" cy="265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rive, google icon">
            <a:extLst>
              <a:ext uri="{FF2B5EF4-FFF2-40B4-BE49-F238E27FC236}">
                <a16:creationId xmlns:a16="http://schemas.microsoft.com/office/drawing/2014/main" id="{8B6A6645-48A1-42F5-A2D9-04AB4D7AC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353" y="3317915"/>
            <a:ext cx="2259171" cy="225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14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75432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</a:rPr>
              <a:t>Розробка та тестування програмного рішення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026" name="Picture 2" descr="https://d3e7x39d4i7wbe.cloudfront.net/uploads/post/image/7747/half_size_Kids_coding-14564339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162" y="3065750"/>
            <a:ext cx="8477834" cy="34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32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7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31, ст. </a:t>
            </a:r>
            <a:r>
              <a:rPr lang="en-US" sz="3200" i="1" kern="0" dirty="0">
                <a:solidFill>
                  <a:srgbClr val="FFFFFF"/>
                </a:solidFill>
                <a:latin typeface="Verdana"/>
              </a:rPr>
              <a:t>2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05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0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" y="1272160"/>
            <a:ext cx="4662947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0" y="2133942"/>
            <a:ext cx="3377211" cy="1191816"/>
          </a:xfrm>
          <a:prstGeom prst="wedgeRoundRectCallout">
            <a:avLst>
              <a:gd name="adj1" fmla="val -61223"/>
              <a:gd name="adj2" fmla="val 14328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en-US" dirty="0"/>
              <a:t>2</a:t>
            </a:r>
            <a:r>
              <a:rPr lang="uk-UA" dirty="0"/>
              <a:t>05-</a:t>
            </a:r>
            <a:r>
              <a:rPr lang="en-US" dirty="0"/>
              <a:t>2</a:t>
            </a:r>
            <a:r>
              <a:rPr lang="uk-UA" dirty="0"/>
              <a:t>0</a:t>
            </a:r>
            <a:r>
              <a:rPr lang="uk-UA"/>
              <a:t>6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68863</TotalTime>
  <Words>234</Words>
  <Application>Microsoft Office PowerPoint</Application>
  <PresentationFormat>Широкоэкранный</PresentationFormat>
  <Paragraphs>56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Comic Sans MS</vt:lpstr>
      <vt:lpstr>Times New Roman</vt:lpstr>
      <vt:lpstr>Verdana</vt:lpstr>
      <vt:lpstr>Wingdings</vt:lpstr>
      <vt:lpstr>Тема Office</vt:lpstr>
      <vt:lpstr>Тема уроку :Збір та аналіз відгуків користувачів програми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User</cp:lastModifiedBy>
  <cp:revision>527</cp:revision>
  <dcterms:created xsi:type="dcterms:W3CDTF">2016-06-06T19:48:43Z</dcterms:created>
  <dcterms:modified xsi:type="dcterms:W3CDTF">2022-04-21T06:53:06Z</dcterms:modified>
</cp:coreProperties>
</file>