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omforta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regular.fntdata"/><Relationship Id="rId14" Type="http://schemas.openxmlformats.org/officeDocument/2006/relationships/slide" Target="slides/slide9.xml"/><Relationship Id="rId16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dab4d11e1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dab4d11e1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dab4d11e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dab4d11e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dab4d11e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dab4d11e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dab4d11e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dab4d11e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dab4d11e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dab4d11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dab4d11e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dab4d11e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dab4d11e1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dab4d11e1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dab4d11e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dab4d11e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dab4d11e1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dab4d11e1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4.jpg"/><Relationship Id="rId5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4506925" y="789350"/>
            <a:ext cx="5028900" cy="14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572000" y="789350"/>
            <a:ext cx="4047300" cy="1196700"/>
          </a:xfrm>
          <a:prstGeom prst="wedgeRoundRectCallout">
            <a:avLst>
              <a:gd fmla="val -45002" name="adj1"/>
              <a:gd fmla="val 96814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4800">
                <a:solidFill>
                  <a:srgbClr val="FF0000"/>
                </a:solidFill>
              </a:rPr>
              <a:t>ПРАВИЛА СПІВУ</a:t>
            </a:r>
            <a:endParaRPr b="1" i="1" sz="4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16425" y="-76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/>
          <p:nvPr/>
        </p:nvSpPr>
        <p:spPr>
          <a:xfrm>
            <a:off x="611100" y="623850"/>
            <a:ext cx="3068400" cy="1082100"/>
          </a:xfrm>
          <a:prstGeom prst="wedgeRoundRectCallout">
            <a:avLst>
              <a:gd fmla="val -15561" name="adj1"/>
              <a:gd fmla="val 74714" name="adj2"/>
              <a:gd fmla="val 0" name="adj3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3000">
                <a:latin typeface="Comfortaa"/>
                <a:ea typeface="Comfortaa"/>
                <a:cs typeface="Comfortaa"/>
                <a:sym typeface="Comfortaa"/>
              </a:rPr>
              <a:t>Г</a:t>
            </a:r>
            <a:r>
              <a:rPr b="1" i="1" lang="ru" sz="3000">
                <a:latin typeface="Comfortaa"/>
                <a:ea typeface="Comfortaa"/>
                <a:cs typeface="Comfortaa"/>
                <a:sym typeface="Comfortaa"/>
              </a:rPr>
              <a:t>олосові </a:t>
            </a:r>
            <a:endParaRPr b="1" i="1" sz="3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3000">
                <a:latin typeface="Comfortaa"/>
                <a:ea typeface="Comfortaa"/>
                <a:cs typeface="Comfortaa"/>
                <a:sym typeface="Comfortaa"/>
              </a:rPr>
              <a:t>зв'язки</a:t>
            </a:r>
            <a:endParaRPr b="1" i="1"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1642350" y="4163200"/>
            <a:ext cx="5881800" cy="814800"/>
          </a:xfrm>
          <a:prstGeom prst="wedgeRoundRectCallout">
            <a:avLst>
              <a:gd fmla="val -35038" name="adj1"/>
              <a:gd fmla="val -117188" name="adj2"/>
              <a:gd fmla="val 0" name="adj3"/>
            </a:avLst>
          </a:pr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3600"/>
              <a:t>Голос - це інструмент</a:t>
            </a:r>
            <a:endParaRPr b="1" i="1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2953700" y="420125"/>
            <a:ext cx="73332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2961450" y="267350"/>
            <a:ext cx="3221100" cy="636600"/>
          </a:xfrm>
          <a:prstGeom prst="wedgeRoundRectCallout">
            <a:avLst>
              <a:gd fmla="val -45002" name="adj1"/>
              <a:gd fmla="val 96814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>
                <a:solidFill>
                  <a:srgbClr val="FF0000"/>
                </a:solidFill>
              </a:rPr>
              <a:t>ПРАВИЛА СПІВУ</a:t>
            </a:r>
            <a:endParaRPr b="1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/>
          <p:nvPr/>
        </p:nvSpPr>
        <p:spPr>
          <a:xfrm>
            <a:off x="2961450" y="254625"/>
            <a:ext cx="3221100" cy="636600"/>
          </a:xfrm>
          <a:prstGeom prst="wedgeRoundRectCallout">
            <a:avLst>
              <a:gd fmla="val 46991" name="adj1"/>
              <a:gd fmla="val 233989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>
                <a:solidFill>
                  <a:srgbClr val="FF0000"/>
                </a:solidFill>
              </a:rPr>
              <a:t>ПРАВИЛА СПІВУ</a:t>
            </a:r>
            <a:endParaRPr b="1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/>
          <p:nvPr/>
        </p:nvSpPr>
        <p:spPr>
          <a:xfrm>
            <a:off x="2961450" y="267350"/>
            <a:ext cx="3221100" cy="636600"/>
          </a:xfrm>
          <a:prstGeom prst="wedgeRoundRectCallout">
            <a:avLst>
              <a:gd fmla="val 58849" name="adj1"/>
              <a:gd fmla="val 275986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>
                <a:solidFill>
                  <a:srgbClr val="FF0000"/>
                </a:solidFill>
              </a:rPr>
              <a:t>ПРАВИЛА СПІВУ</a:t>
            </a:r>
            <a:endParaRPr b="1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8"/>
          <p:cNvSpPr/>
          <p:nvPr/>
        </p:nvSpPr>
        <p:spPr>
          <a:xfrm>
            <a:off x="2126150" y="267350"/>
            <a:ext cx="5665500" cy="636600"/>
          </a:xfrm>
          <a:prstGeom prst="wedgeRoundRectCallout">
            <a:avLst>
              <a:gd fmla="val -47753" name="adj1"/>
              <a:gd fmla="val 53998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>
                <a:solidFill>
                  <a:srgbClr val="FF0000"/>
                </a:solidFill>
              </a:rPr>
              <a:t>ПРАВИЛА СПІВУ</a:t>
            </a:r>
            <a:endParaRPr b="1" i="1">
              <a:solidFill>
                <a:srgbClr val="FF0000"/>
              </a:solidFill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2189800" y="267350"/>
            <a:ext cx="5601900" cy="636600"/>
          </a:xfrm>
          <a:prstGeom prst="wedgeRoundRectCallout">
            <a:avLst>
              <a:gd fmla="val -47727" name="adj1"/>
              <a:gd fmla="val 43999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3600">
                <a:solidFill>
                  <a:srgbClr val="FF0000"/>
                </a:solidFill>
              </a:rPr>
              <a:t>Вправа 1</a:t>
            </a:r>
            <a:endParaRPr b="1" i="1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9"/>
          <p:cNvSpPr/>
          <p:nvPr/>
        </p:nvSpPr>
        <p:spPr>
          <a:xfrm>
            <a:off x="2189800" y="267350"/>
            <a:ext cx="5601900" cy="636600"/>
          </a:xfrm>
          <a:prstGeom prst="wedgeRoundRectCallout">
            <a:avLst>
              <a:gd fmla="val -47727" name="adj1"/>
              <a:gd fmla="val 43999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3600">
                <a:solidFill>
                  <a:srgbClr val="FF0000"/>
                </a:solidFill>
              </a:rPr>
              <a:t>Вправа 2</a:t>
            </a:r>
            <a:endParaRPr b="1" i="1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0"/>
          <p:cNvSpPr/>
          <p:nvPr/>
        </p:nvSpPr>
        <p:spPr>
          <a:xfrm>
            <a:off x="2126150" y="267350"/>
            <a:ext cx="5665500" cy="636600"/>
          </a:xfrm>
          <a:prstGeom prst="wedgeRoundRectCallout">
            <a:avLst>
              <a:gd fmla="val -47753" name="adj1"/>
              <a:gd fmla="val 53998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>
                <a:solidFill>
                  <a:srgbClr val="FF0000"/>
                </a:solidFill>
              </a:rPr>
              <a:t>ПРАВИЛА СПІВУ</a:t>
            </a:r>
            <a:endParaRPr b="1" i="1">
              <a:solidFill>
                <a:srgbClr val="FF0000"/>
              </a:solidFill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2189800" y="267350"/>
            <a:ext cx="5601900" cy="636600"/>
          </a:xfrm>
          <a:prstGeom prst="wedgeRoundRectCallout">
            <a:avLst>
              <a:gd fmla="val -47727" name="adj1"/>
              <a:gd fmla="val 43999" name="adj2"/>
              <a:gd fmla="val 0" name="adj3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3600">
                <a:solidFill>
                  <a:srgbClr val="FF0000"/>
                </a:solidFill>
              </a:rPr>
              <a:t>Вправа 3</a:t>
            </a:r>
            <a:endParaRPr b="1" i="1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1"/>
          <p:cNvSpPr txBox="1"/>
          <p:nvPr/>
        </p:nvSpPr>
        <p:spPr>
          <a:xfrm>
            <a:off x="3513875" y="76375"/>
            <a:ext cx="5630100" cy="18333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/>
              <a:t>Сядьте прямо,рівно спинку, починаємо розминку,</a:t>
            </a:r>
            <a:endParaRPr b="1" sz="3000"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/>
              <a:t>Квітки аромат вдихни</a:t>
            </a:r>
            <a:endParaRPr b="1" sz="3000"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/>
              <a:t>та спокійно видихни!</a:t>
            </a:r>
            <a:endParaRPr b="1"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