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F3AE0-DEEE-4DDC-AB20-112631C7381C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EF37-1483-4288-A291-20F902AE635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EF37-1483-4288-A291-20F902AE6350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Вписані та описані многокутники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Геометрія, 8 клас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3816424" cy="4663440"/>
          </a:xfrm>
        </p:spPr>
        <p:txBody>
          <a:bodyPr>
            <a:normAutofit/>
          </a:bodyPr>
          <a:lstStyle/>
          <a:p>
            <a:endParaRPr lang="uk-UA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Многокутник - вписаний в коло.</a:t>
            </a:r>
          </a:p>
          <a:p>
            <a:endParaRPr lang="uk-UA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  – описане навколо многокутника.</a:t>
            </a:r>
          </a:p>
          <a:p>
            <a:endParaRPr lang="uk-UA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24000"/>
            <a:ext cx="3857632" cy="4663440"/>
          </a:xfrm>
        </p:spPr>
        <p:txBody>
          <a:bodyPr/>
          <a:lstStyle/>
          <a:p>
            <a:endParaRPr lang="uk-UA" sz="1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Многокутник </a:t>
            </a:r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описаний навколо  кола</a:t>
            </a:r>
            <a:endParaRPr lang="uk-UA" sz="1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  </a:t>
            </a:r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вписане у многокутник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18990" t="22878" r="61088" b="40098"/>
          <a:stretch>
            <a:fillRect/>
          </a:stretch>
        </p:blipFill>
        <p:spPr bwMode="auto">
          <a:xfrm>
            <a:off x="1835696" y="1052736"/>
            <a:ext cx="216024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8522" t="22878" r="17579" b="40098"/>
          <a:stretch>
            <a:fillRect/>
          </a:stretch>
        </p:blipFill>
        <p:spPr bwMode="auto">
          <a:xfrm>
            <a:off x="5436096" y="1268760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977592" cy="466344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Навколо кожного трикутника можна описати коло і лише одне.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Центр кола описаного навколо трикутника – це точка перетину серединних перпендикулярів сторін трикутника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524000"/>
            <a:ext cx="3785624" cy="466344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будь-який трикутник можна вписати коло і лише одне.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Центр кола вписаного в трикутник –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точка перетину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бісектрис трикутника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\Desktop\111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2128267" cy="2017708"/>
          </a:xfrm>
          <a:prstGeom prst="rect">
            <a:avLst/>
          </a:prstGeom>
          <a:noFill/>
        </p:spPr>
      </p:pic>
      <p:pic>
        <p:nvPicPr>
          <p:cNvPr id="1029" name="Picture 5" descr="C:\Users\admin\Desktop\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1872208" cy="1813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 descr="C:\Users\admin\Desktop\unnamed.png"/>
          <p:cNvPicPr/>
          <p:nvPr/>
        </p:nvPicPr>
        <p:blipFill>
          <a:blip r:embed="rId2" cstate="print"/>
          <a:srcRect l="15662" t="12500" r="63104" b="54897"/>
          <a:stretch>
            <a:fillRect/>
          </a:stretch>
        </p:blipFill>
        <p:spPr bwMode="auto">
          <a:xfrm>
            <a:off x="1907704" y="76470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unnamed.png"/>
          <p:cNvPicPr/>
          <p:nvPr/>
        </p:nvPicPr>
        <p:blipFill>
          <a:blip r:embed="rId2" cstate="print"/>
          <a:srcRect l="61208" t="12500" r="12011" b="54897"/>
          <a:stretch>
            <a:fillRect/>
          </a:stretch>
        </p:blipFill>
        <p:spPr bwMode="auto">
          <a:xfrm>
            <a:off x="5508104" y="836712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admin\Desktop\unnamed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6182" t="46521" r="63901" b="38015"/>
          <a:stretch>
            <a:fillRect/>
          </a:stretch>
        </p:blipFill>
        <p:spPr bwMode="auto">
          <a:xfrm>
            <a:off x="1907704" y="3284984"/>
            <a:ext cx="15841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admin\Desktop\unnamed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63164" t="46521" r="14742" b="46134"/>
          <a:stretch>
            <a:fillRect/>
          </a:stretch>
        </p:blipFill>
        <p:spPr bwMode="auto">
          <a:xfrm>
            <a:off x="5868144" y="3501008"/>
            <a:ext cx="18002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59632" y="436510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Коло можна описати тільки навколо того чотирикутника, сума двох протилежних кутів якого дорівнює 180°.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4437112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Коло можна вписати тільки в такий чотирикутник, сума двох протилежних сторін якого дорівнює сумі двох інших його сторін.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3905584" cy="4929336"/>
          </a:xfrm>
        </p:spPr>
        <p:txBody>
          <a:bodyPr>
            <a:noAutofit/>
          </a:bodyPr>
          <a:lstStyle/>
          <a:p>
            <a:endParaRPr lang="uk-UA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кола рівновіддалений від всіх вершин многокутника і лежить  в точці перетину серединних перпендикулярів, проведених до сторін многокутника.</a:t>
            </a: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серединні перпендикуляри, проведені до всіх сторін многокутника, перетинаються в одній точці, то навколо такого многокутника можна описати коло.</a:t>
            </a:r>
          </a:p>
          <a:p>
            <a:endParaRPr lang="uk-UA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524000"/>
            <a:ext cx="3785624" cy="4857328"/>
          </a:xfrm>
        </p:spPr>
        <p:txBody>
          <a:bodyPr>
            <a:normAutofit/>
          </a:bodyPr>
          <a:lstStyle/>
          <a:p>
            <a:endParaRPr lang="uk-UA" sz="2000" dirty="0" smtClean="0"/>
          </a:p>
          <a:p>
            <a:endParaRPr lang="uk-UA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кола, вписаного в многокутник, рівновіддалений від його усіх сторін, тобто лежить в точці перетину бісектрис многокутника</a:t>
            </a:r>
            <a:r>
              <a:rPr lang="uk-UA" sz="2000" dirty="0" smtClean="0"/>
              <a:t>.</a:t>
            </a:r>
          </a:p>
          <a:p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бісектриси всіх кутів опуклого многокутника перетинаються в одній точці, то у такий многокутник можна вписати коло.</a:t>
            </a:r>
          </a:p>
          <a:p>
            <a:endParaRPr lang="uk-UA" sz="2000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5912" t="25707" r="58757" b="31488"/>
          <a:stretch>
            <a:fillRect/>
          </a:stretch>
        </p:blipFill>
        <p:spPr bwMode="auto">
          <a:xfrm>
            <a:off x="1907704" y="332656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57958" t="30135" r="18272" b="30873"/>
          <a:stretch>
            <a:fillRect/>
          </a:stretch>
        </p:blipFill>
        <p:spPr bwMode="auto">
          <a:xfrm>
            <a:off x="6156176" y="332656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193</Words>
  <Application>Microsoft Office PowerPoint</Application>
  <PresentationFormat>Экран (4:3)</PresentationFormat>
  <Paragraphs>51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Вписані та описані многокутники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Вписані та описані многокутники</dc:title>
  <dc:creator>admin</dc:creator>
  <cp:lastModifiedBy>Пользователь Windows</cp:lastModifiedBy>
  <cp:revision>1</cp:revision>
  <dcterms:created xsi:type="dcterms:W3CDTF">2020-04-07T14:47:10Z</dcterms:created>
  <dcterms:modified xsi:type="dcterms:W3CDTF">2020-04-07T20:00:27Z</dcterms:modified>
</cp:coreProperties>
</file>