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7314" y="2272632"/>
            <a:ext cx="72748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Заходи </a:t>
            </a:r>
            <a:r>
              <a:rPr lang="ru-RU" sz="4400" b="1" dirty="0" err="1"/>
              <a:t>безпеки</a:t>
            </a:r>
            <a:r>
              <a:rPr lang="ru-RU" sz="4400" b="1" dirty="0"/>
              <a:t>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при </a:t>
            </a:r>
            <a:r>
              <a:rPr lang="ru-RU" sz="4400" b="1" dirty="0" err="1"/>
              <a:t>поводженні</a:t>
            </a:r>
            <a:r>
              <a:rPr lang="ru-RU" sz="4400" b="1" dirty="0"/>
              <a:t> </a:t>
            </a:r>
            <a:r>
              <a:rPr lang="ru-RU" sz="4400" b="1" dirty="0" err="1"/>
              <a:t>зі</a:t>
            </a:r>
            <a:r>
              <a:rPr lang="ru-RU" sz="4400" b="1" dirty="0"/>
              <a:t> </a:t>
            </a:r>
            <a:r>
              <a:rPr lang="ru-RU" sz="4400" b="1" dirty="0" err="1"/>
              <a:t>зброєю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077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339" y="989377"/>
            <a:ext cx="101114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Категорично </a:t>
            </a:r>
            <a:r>
              <a:rPr lang="ru-RU" sz="2800" b="1" dirty="0" err="1"/>
              <a:t>забороняється</a:t>
            </a:r>
            <a:r>
              <a:rPr lang="ru-RU" sz="2800" b="1" dirty="0"/>
              <a:t>:</a:t>
            </a:r>
          </a:p>
          <a:p>
            <a:r>
              <a:rPr lang="ru-RU" sz="2800" b="1" dirty="0"/>
              <a:t>– при </a:t>
            </a:r>
            <a:r>
              <a:rPr lang="ru-RU" sz="2800" b="1" dirty="0" err="1"/>
              <a:t>поводженні</a:t>
            </a:r>
            <a:r>
              <a:rPr lang="ru-RU" sz="2800" b="1" dirty="0"/>
              <a:t> з </a:t>
            </a:r>
            <a:r>
              <a:rPr lang="ru-RU" sz="2800" b="1" dirty="0" err="1"/>
              <a:t>вогнепальною</a:t>
            </a:r>
            <a:r>
              <a:rPr lang="ru-RU" sz="2800" b="1" dirty="0"/>
              <a:t> </a:t>
            </a:r>
            <a:r>
              <a:rPr lang="ru-RU" sz="2800" b="1" dirty="0" err="1"/>
              <a:t>зброєю</a:t>
            </a:r>
            <a:r>
              <a:rPr lang="ru-RU" sz="2800" b="1" dirty="0"/>
              <a:t> </a:t>
            </a:r>
            <a:r>
              <a:rPr lang="ru-RU" sz="2800" b="1" dirty="0" err="1"/>
              <a:t>безпідставно</a:t>
            </a:r>
            <a:r>
              <a:rPr lang="ru-RU" sz="2800" b="1" dirty="0"/>
              <a:t> </a:t>
            </a:r>
            <a:r>
              <a:rPr lang="ru-RU" sz="2800" b="1" dirty="0" err="1"/>
              <a:t>направляти</a:t>
            </a:r>
            <a:r>
              <a:rPr lang="ru-RU" sz="2800" b="1" dirty="0"/>
              <a:t> ствол в </a:t>
            </a:r>
            <a:r>
              <a:rPr lang="ru-RU" sz="2800" b="1" dirty="0" err="1"/>
              <a:t>бік</a:t>
            </a:r>
            <a:r>
              <a:rPr lang="ru-RU" sz="2800" b="1" dirty="0"/>
              <a:t> людей, транспорту, </a:t>
            </a:r>
            <a:r>
              <a:rPr lang="ru-RU" sz="2800" b="1" dirty="0" err="1"/>
              <a:t>будинків</a:t>
            </a:r>
            <a:r>
              <a:rPr lang="ru-RU" sz="2800" b="1" dirty="0"/>
              <a:t>,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будівель</a:t>
            </a:r>
            <a:r>
              <a:rPr lang="ru-RU" sz="2800" b="1" dirty="0"/>
              <a:t> та </a:t>
            </a:r>
            <a:r>
              <a:rPr lang="ru-RU" sz="2800" b="1" dirty="0" err="1"/>
              <a:t>споруд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- в </a:t>
            </a:r>
            <a:r>
              <a:rPr lang="ru-RU" sz="2800" b="1" dirty="0" err="1"/>
              <a:t>разі</a:t>
            </a:r>
            <a:r>
              <a:rPr lang="ru-RU" sz="2800" b="1" dirty="0"/>
              <a:t> </a:t>
            </a:r>
            <a:r>
              <a:rPr lang="ru-RU" sz="2800" b="1" dirty="0" err="1"/>
              <a:t>необхідності</a:t>
            </a:r>
            <a:r>
              <a:rPr lang="ru-RU" sz="2800" b="1" dirty="0"/>
              <a:t> </a:t>
            </a:r>
            <a:r>
              <a:rPr lang="ru-RU" sz="2800" b="1" dirty="0" err="1"/>
              <a:t>табельна</a:t>
            </a:r>
            <a:r>
              <a:rPr lang="ru-RU" sz="2800" b="1" dirty="0"/>
              <a:t> </a:t>
            </a:r>
            <a:r>
              <a:rPr lang="ru-RU" sz="2800" b="1" dirty="0" err="1"/>
              <a:t>вогнепальна</a:t>
            </a:r>
            <a:r>
              <a:rPr lang="ru-RU" sz="2800" b="1" dirty="0"/>
              <a:t> </a:t>
            </a:r>
            <a:r>
              <a:rPr lang="ru-RU" sz="2800" b="1" dirty="0" err="1"/>
              <a:t>зброя</a:t>
            </a:r>
            <a:r>
              <a:rPr lang="ru-RU" sz="2800" b="1" dirty="0"/>
              <a:t> повинна бути </a:t>
            </a:r>
            <a:r>
              <a:rPr lang="ru-RU" sz="2800" b="1" dirty="0" err="1"/>
              <a:t>спрямована</a:t>
            </a:r>
            <a:r>
              <a:rPr lang="ru-RU" sz="2800" b="1" dirty="0"/>
              <a:t> на </a:t>
            </a:r>
            <a:r>
              <a:rPr lang="ru-RU" sz="2800" b="1" dirty="0" err="1"/>
              <a:t>поверхню</a:t>
            </a:r>
            <a:r>
              <a:rPr lang="ru-RU" sz="2800" b="1" dirty="0"/>
              <a:t>, яка </a:t>
            </a:r>
            <a:r>
              <a:rPr lang="ru-RU" sz="2800" b="1" dirty="0" err="1"/>
              <a:t>зможе</a:t>
            </a:r>
            <a:r>
              <a:rPr lang="ru-RU" sz="2800" b="1" dirty="0"/>
              <a:t> </a:t>
            </a:r>
            <a:r>
              <a:rPr lang="ru-RU" sz="2800" b="1" dirty="0" err="1"/>
              <a:t>прийняти</a:t>
            </a:r>
            <a:r>
              <a:rPr lang="ru-RU" sz="2800" b="1" dirty="0"/>
              <a:t> кулю (у землю, </a:t>
            </a:r>
            <a:r>
              <a:rPr lang="ru-RU" sz="2800" b="1" dirty="0" err="1"/>
              <a:t>стовбур</a:t>
            </a:r>
            <a:r>
              <a:rPr lang="ru-RU" sz="2800" b="1" dirty="0"/>
              <a:t>, </a:t>
            </a:r>
            <a:r>
              <a:rPr lang="ru-RU" sz="2800" b="1" dirty="0" err="1"/>
              <a:t>кулеуловлювач</a:t>
            </a:r>
            <a:r>
              <a:rPr lang="ru-RU" sz="2800" b="1" dirty="0"/>
              <a:t>,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уверх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кутом 45-60 </a:t>
            </a:r>
            <a:r>
              <a:rPr lang="ru-RU" sz="2800" b="1" dirty="0" err="1"/>
              <a:t>градусів</a:t>
            </a:r>
            <a:r>
              <a:rPr lang="ru-RU" sz="2800" b="1" dirty="0"/>
              <a:t>);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636" y="479255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593" y="4345248"/>
            <a:ext cx="3326634" cy="22137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9914" y="374930"/>
            <a:ext cx="1066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– </a:t>
            </a:r>
            <a:r>
              <a:rPr lang="ru-RU" sz="2800" b="1" dirty="0" err="1"/>
              <a:t>залишати</a:t>
            </a:r>
            <a:r>
              <a:rPr lang="ru-RU" sz="2800" b="1" dirty="0"/>
              <a:t> </a:t>
            </a:r>
            <a:r>
              <a:rPr lang="ru-RU" sz="2800" b="1" dirty="0" err="1"/>
              <a:t>зброю</a:t>
            </a:r>
            <a:r>
              <a:rPr lang="ru-RU" sz="2800" b="1" dirty="0"/>
              <a:t> без </a:t>
            </a:r>
            <a:r>
              <a:rPr lang="ru-RU" sz="2800" b="1" dirty="0" err="1"/>
              <a:t>нагляду</a:t>
            </a:r>
            <a:r>
              <a:rPr lang="ru-RU" sz="2800" b="1" dirty="0"/>
              <a:t>, де б </a:t>
            </a:r>
            <a:r>
              <a:rPr lang="ru-RU" sz="2800" b="1" dirty="0" err="1"/>
              <a:t>це</a:t>
            </a:r>
            <a:r>
              <a:rPr lang="ru-RU" sz="2800" b="1" dirty="0"/>
              <a:t> не </a:t>
            </a:r>
            <a:r>
              <a:rPr lang="ru-RU" sz="2800" b="1" dirty="0" err="1"/>
              <a:t>було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передавати</a:t>
            </a:r>
            <a:r>
              <a:rPr lang="ru-RU" sz="2800" b="1" dirty="0"/>
              <a:t>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іншим</a:t>
            </a:r>
            <a:r>
              <a:rPr lang="ru-RU" sz="2800" b="1" dirty="0"/>
              <a:t> особам;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користуватись</a:t>
            </a:r>
            <a:r>
              <a:rPr lang="ru-RU" sz="2800" b="1" dirty="0"/>
              <a:t> без </a:t>
            </a:r>
            <a:r>
              <a:rPr lang="ru-RU" sz="2800" b="1" dirty="0" err="1"/>
              <a:t>необхідності</a:t>
            </a:r>
            <a:r>
              <a:rPr lang="ru-RU" sz="2800" b="1" dirty="0"/>
              <a:t> чужою </a:t>
            </a:r>
            <a:r>
              <a:rPr lang="ru-RU" sz="2800" b="1" dirty="0" err="1"/>
              <a:t>зброєю</a:t>
            </a:r>
            <a:r>
              <a:rPr lang="ru-RU" sz="2800" b="1" dirty="0"/>
              <a:t> та </a:t>
            </a:r>
            <a:r>
              <a:rPr lang="ru-RU" sz="2800" b="1" dirty="0" err="1"/>
              <a:t>зброєю</a:t>
            </a:r>
            <a:r>
              <a:rPr lang="ru-RU" sz="2800" b="1" dirty="0"/>
              <a:t>, </a:t>
            </a:r>
            <a:r>
              <a:rPr lang="ru-RU" sz="2800" b="1" dirty="0" err="1"/>
              <a:t>навики</a:t>
            </a:r>
            <a:r>
              <a:rPr lang="ru-RU" sz="2800" b="1" dirty="0"/>
              <a:t> </a:t>
            </a:r>
            <a:r>
              <a:rPr lang="ru-RU" sz="2800" b="1" dirty="0" err="1"/>
              <a:t>поводження</a:t>
            </a:r>
            <a:r>
              <a:rPr lang="ru-RU" sz="2800" b="1" dirty="0"/>
              <a:t> з </a:t>
            </a:r>
            <a:r>
              <a:rPr lang="ru-RU" sz="2800" b="1" dirty="0" err="1"/>
              <a:t>якою</a:t>
            </a:r>
            <a:r>
              <a:rPr lang="ru-RU" sz="2800" b="1" dirty="0"/>
              <a:t> </a:t>
            </a:r>
            <a:r>
              <a:rPr lang="ru-RU" sz="2800" b="1" dirty="0" err="1"/>
              <a:t>відсутні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проводити</a:t>
            </a:r>
            <a:r>
              <a:rPr lang="ru-RU" sz="2800" b="1" dirty="0"/>
              <a:t> чистку </a:t>
            </a:r>
            <a:r>
              <a:rPr lang="ru-RU" sz="2800" b="1" dirty="0" err="1"/>
              <a:t>зброї</a:t>
            </a:r>
            <a:r>
              <a:rPr lang="ru-RU" sz="2800" b="1" dirty="0"/>
              <a:t> бензином,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іншими</a:t>
            </a:r>
            <a:r>
              <a:rPr lang="ru-RU" sz="2800" b="1" dirty="0"/>
              <a:t> </a:t>
            </a:r>
            <a:r>
              <a:rPr lang="ru-RU" sz="2800" b="1" dirty="0" err="1"/>
              <a:t>легкозаймистими</a:t>
            </a:r>
            <a:r>
              <a:rPr lang="ru-RU" sz="2800" b="1" dirty="0"/>
              <a:t> </a:t>
            </a:r>
            <a:r>
              <a:rPr lang="ru-RU" sz="2800" b="1" dirty="0" err="1"/>
              <a:t>речовинами</a:t>
            </a:r>
            <a:r>
              <a:rPr lang="ru-RU" sz="2800" b="1" dirty="0"/>
              <a:t>, а </a:t>
            </a:r>
            <a:r>
              <a:rPr lang="ru-RU" sz="2800" b="1" dirty="0" err="1"/>
              <a:t>також</a:t>
            </a:r>
            <a:r>
              <a:rPr lang="ru-RU" sz="2800" b="1" dirty="0"/>
              <a:t> </a:t>
            </a:r>
            <a:r>
              <a:rPr lang="ru-RU" sz="2800" b="1" dirty="0" err="1"/>
              <a:t>абразивними</a:t>
            </a:r>
            <a:r>
              <a:rPr lang="ru-RU" sz="2800" b="1" dirty="0"/>
              <a:t> </a:t>
            </a:r>
            <a:r>
              <a:rPr lang="ru-RU" sz="2800" b="1" dirty="0" err="1"/>
              <a:t>матеріалами</a:t>
            </a:r>
            <a:r>
              <a:rPr lang="ru-RU" sz="2800" b="1" dirty="0"/>
              <a:t>, </a:t>
            </a:r>
            <a:r>
              <a:rPr lang="ru-RU" sz="2800" b="1" dirty="0" err="1"/>
              <a:t>палити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час чистки;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380" y="4562340"/>
            <a:ext cx="4257366" cy="212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792" y="189021"/>
            <a:ext cx="110123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– без </a:t>
            </a:r>
            <a:r>
              <a:rPr lang="ru-RU" sz="2800" b="1" dirty="0" err="1"/>
              <a:t>необхідності</a:t>
            </a:r>
            <a:r>
              <a:rPr lang="ru-RU" sz="2800" b="1" dirty="0"/>
              <a:t> </a:t>
            </a:r>
            <a:r>
              <a:rPr lang="ru-RU" sz="2800" b="1" dirty="0" err="1"/>
              <a:t>палець</a:t>
            </a:r>
            <a:r>
              <a:rPr lang="ru-RU" sz="2800" b="1" dirty="0"/>
              <a:t> не повинен </a:t>
            </a:r>
            <a:r>
              <a:rPr lang="ru-RU" sz="2800" b="1" dirty="0" err="1"/>
              <a:t>знаходитись</a:t>
            </a:r>
            <a:r>
              <a:rPr lang="ru-RU" sz="2800" b="1" dirty="0"/>
              <a:t> на спусковому </a:t>
            </a:r>
            <a:r>
              <a:rPr lang="ru-RU" sz="2800" b="1" dirty="0" err="1"/>
              <a:t>гачку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/>
              <a:t>в </a:t>
            </a:r>
            <a:r>
              <a:rPr lang="ru-RU" sz="2800" b="1" dirty="0" err="1"/>
              <a:t>усіх</a:t>
            </a:r>
            <a:r>
              <a:rPr lang="ru-RU" sz="2800" b="1" dirty="0"/>
              <a:t> </a:t>
            </a:r>
            <a:r>
              <a:rPr lang="ru-RU" sz="2800" b="1" dirty="0" err="1"/>
              <a:t>випадках</a:t>
            </a:r>
            <a:r>
              <a:rPr lang="ru-RU" sz="2800" b="1" dirty="0"/>
              <a:t>, не </a:t>
            </a:r>
            <a:r>
              <a:rPr lang="ru-RU" sz="2800" b="1" dirty="0" err="1"/>
              <a:t>пов`язаних</a:t>
            </a:r>
            <a:r>
              <a:rPr lang="ru-RU" sz="2800" b="1" dirty="0"/>
              <a:t> </a:t>
            </a:r>
            <a:r>
              <a:rPr lang="ru-RU" sz="2800" b="1" dirty="0" err="1"/>
              <a:t>зі</a:t>
            </a:r>
            <a:r>
              <a:rPr lang="ru-RU" sz="2800" b="1" dirty="0"/>
              <a:t> </a:t>
            </a:r>
            <a:r>
              <a:rPr lang="ru-RU" sz="2800" b="1" dirty="0" err="1"/>
              <a:t>стрільбою</a:t>
            </a:r>
            <a:r>
              <a:rPr lang="ru-RU" sz="2800" b="1" dirty="0"/>
              <a:t> </a:t>
            </a:r>
            <a:r>
              <a:rPr lang="ru-RU" sz="2800" b="1" dirty="0" err="1"/>
              <a:t>запобіжник</a:t>
            </a:r>
            <a:r>
              <a:rPr lang="ru-RU" sz="2800" b="1" dirty="0"/>
              <a:t> повинен бути в </a:t>
            </a:r>
            <a:r>
              <a:rPr lang="ru-RU" sz="2800" b="1" dirty="0" err="1"/>
              <a:t>положенні</a:t>
            </a:r>
            <a:r>
              <a:rPr lang="ru-RU" sz="2800" b="1" dirty="0"/>
              <a:t> «</a:t>
            </a:r>
            <a:r>
              <a:rPr lang="ru-RU" sz="2800" b="1" dirty="0" err="1"/>
              <a:t>запобігання</a:t>
            </a:r>
            <a:r>
              <a:rPr lang="ru-RU" sz="2800" b="1" dirty="0"/>
              <a:t>»;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затикати</a:t>
            </a:r>
            <a:r>
              <a:rPr lang="ru-RU" sz="2800" b="1" dirty="0"/>
              <a:t> 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закривати</a:t>
            </a:r>
            <a:r>
              <a:rPr lang="ru-RU" sz="2800" b="1" dirty="0"/>
              <a:t> </a:t>
            </a:r>
            <a:r>
              <a:rPr lang="ru-RU" sz="2800" b="1" dirty="0" err="1"/>
              <a:t>чимось</a:t>
            </a:r>
            <a:r>
              <a:rPr lang="ru-RU" sz="2800" b="1" dirty="0"/>
              <a:t> канал  ствола;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/>
              <a:t>при </a:t>
            </a:r>
            <a:r>
              <a:rPr lang="ru-RU" sz="2800" b="1" dirty="0" err="1"/>
              <a:t>поводженні</a:t>
            </a:r>
            <a:r>
              <a:rPr lang="ru-RU" sz="2800" b="1" dirty="0"/>
              <a:t> з патронами не </a:t>
            </a:r>
            <a:r>
              <a:rPr lang="ru-RU" sz="2800" b="1" dirty="0" err="1"/>
              <a:t>допускати</a:t>
            </a:r>
            <a:r>
              <a:rPr lang="ru-RU" sz="2800" b="1" dirty="0"/>
              <a:t> </a:t>
            </a:r>
            <a:r>
              <a:rPr lang="ru-RU" sz="2800" b="1" dirty="0" err="1"/>
              <a:t>пошкоджень</a:t>
            </a:r>
            <a:r>
              <a:rPr lang="ru-RU" sz="2800" b="1" dirty="0"/>
              <a:t>, </a:t>
            </a:r>
            <a:r>
              <a:rPr lang="ru-RU" sz="2800" b="1" dirty="0" err="1"/>
              <a:t>берегти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ударів</a:t>
            </a:r>
            <a:r>
              <a:rPr lang="ru-RU" sz="2800" b="1" dirty="0"/>
              <a:t>, </a:t>
            </a:r>
            <a:r>
              <a:rPr lang="ru-RU" sz="2800" b="1" dirty="0" err="1"/>
              <a:t>вологи</a:t>
            </a:r>
            <a:r>
              <a:rPr lang="ru-RU" sz="2800" b="1" dirty="0"/>
              <a:t>, </a:t>
            </a:r>
            <a:r>
              <a:rPr lang="ru-RU" sz="2800" b="1" dirty="0" err="1"/>
              <a:t>забруднення</a:t>
            </a:r>
            <a:r>
              <a:rPr lang="ru-RU" sz="2800" b="1" dirty="0"/>
              <a:t> та </a:t>
            </a:r>
            <a:r>
              <a:rPr lang="ru-RU" sz="2800" b="1" dirty="0" err="1"/>
              <a:t>інше</a:t>
            </a:r>
            <a:r>
              <a:rPr lang="ru-RU" sz="28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47" y="4590225"/>
            <a:ext cx="3562548" cy="2164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07" y="4958221"/>
            <a:ext cx="3190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002" y="56138"/>
            <a:ext cx="1110532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 </a:t>
            </a:r>
            <a:r>
              <a:rPr lang="ru-RU" sz="2800" b="1" dirty="0" err="1"/>
              <a:t>огляді</a:t>
            </a:r>
            <a:r>
              <a:rPr lang="ru-RU" sz="2800" b="1" dirty="0"/>
              <a:t> </a:t>
            </a:r>
            <a:r>
              <a:rPr lang="ru-RU" sz="2800" b="1" dirty="0" err="1"/>
              <a:t>зброї</a:t>
            </a:r>
            <a:r>
              <a:rPr lang="ru-RU" sz="2800" b="1" dirty="0"/>
              <a:t> </a:t>
            </a:r>
            <a:r>
              <a:rPr lang="ru-RU" sz="2800" b="1" dirty="0" err="1"/>
              <a:t>необхідно</a:t>
            </a:r>
            <a:r>
              <a:rPr lang="ru-RU" sz="2800" b="1" dirty="0"/>
              <a:t> </a:t>
            </a:r>
            <a:r>
              <a:rPr lang="ru-RU" sz="2800" b="1" dirty="0" err="1"/>
              <a:t>перевірити</a:t>
            </a:r>
            <a:r>
              <a:rPr lang="ru-RU" sz="2800" b="1" dirty="0"/>
              <a:t>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1</a:t>
            </a:r>
            <a:r>
              <a:rPr lang="ru-RU" sz="2400" b="1" dirty="0"/>
              <a:t>.	</a:t>
            </a:r>
            <a:r>
              <a:rPr lang="ru-RU" sz="2400" b="1" dirty="0" err="1"/>
              <a:t>Перевірити</a:t>
            </a:r>
            <a:r>
              <a:rPr lang="ru-RU" sz="2400" b="1" dirty="0"/>
              <a:t> </a:t>
            </a:r>
            <a:r>
              <a:rPr lang="ru-RU" sz="2400" b="1" dirty="0" err="1"/>
              <a:t>наявність</a:t>
            </a:r>
            <a:r>
              <a:rPr lang="ru-RU" sz="2400" b="1" dirty="0"/>
              <a:t> патрона в патроннику.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2</a:t>
            </a:r>
            <a:r>
              <a:rPr lang="ru-RU" sz="2400" b="1" dirty="0"/>
              <a:t>.	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відповідають</a:t>
            </a:r>
            <a:r>
              <a:rPr lang="ru-RU" sz="2400" b="1" dirty="0"/>
              <a:t> </a:t>
            </a:r>
            <a:r>
              <a:rPr lang="ru-RU" sz="2400" b="1" dirty="0" err="1"/>
              <a:t>номери</a:t>
            </a:r>
            <a:r>
              <a:rPr lang="ru-RU" sz="2400" b="1" dirty="0"/>
              <a:t> на </a:t>
            </a:r>
            <a:r>
              <a:rPr lang="ru-RU" sz="2400" b="1" dirty="0" err="1"/>
              <a:t>затворі</a:t>
            </a:r>
            <a:r>
              <a:rPr lang="ru-RU" sz="2400" b="1" dirty="0"/>
              <a:t>, </a:t>
            </a:r>
            <a:r>
              <a:rPr lang="ru-RU" sz="2400" b="1" dirty="0" err="1"/>
              <a:t>запобіжнику</a:t>
            </a:r>
            <a:r>
              <a:rPr lang="ru-RU" sz="2400" b="1" dirty="0"/>
              <a:t> та магазинах, номеру на </a:t>
            </a:r>
            <a:r>
              <a:rPr lang="ru-RU" sz="2400" b="1" dirty="0" err="1"/>
              <a:t>рамці</a:t>
            </a:r>
            <a:r>
              <a:rPr lang="ru-RU" sz="2400" b="1" dirty="0"/>
              <a:t>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3</a:t>
            </a:r>
            <a:r>
              <a:rPr lang="ru-RU" sz="2400" b="1" dirty="0"/>
              <a:t>.	</a:t>
            </a:r>
            <a:r>
              <a:rPr lang="ru-RU" sz="2400" b="1" dirty="0" err="1"/>
              <a:t>Чи</a:t>
            </a:r>
            <a:r>
              <a:rPr lang="ru-RU" sz="2400" b="1" dirty="0"/>
              <a:t> нема на </a:t>
            </a:r>
            <a:r>
              <a:rPr lang="ru-RU" sz="2400" b="1" dirty="0" err="1"/>
              <a:t>металевих</a:t>
            </a:r>
            <a:r>
              <a:rPr lang="ru-RU" sz="2400" b="1" dirty="0"/>
              <a:t> </a:t>
            </a:r>
            <a:r>
              <a:rPr lang="ru-RU" sz="2400" b="1" dirty="0" err="1"/>
              <a:t>частинах</a:t>
            </a:r>
            <a:r>
              <a:rPr lang="ru-RU" sz="2400" b="1" dirty="0"/>
              <a:t> </a:t>
            </a:r>
            <a:r>
              <a:rPr lang="ru-RU" sz="2400" b="1" dirty="0" err="1"/>
              <a:t>нальоту</a:t>
            </a:r>
            <a:r>
              <a:rPr lang="ru-RU" sz="2400" b="1" dirty="0"/>
              <a:t> </a:t>
            </a:r>
            <a:r>
              <a:rPr lang="ru-RU" sz="2400" b="1" dirty="0" err="1"/>
              <a:t>іржі</a:t>
            </a:r>
            <a:r>
              <a:rPr lang="ru-RU" sz="2400" b="1" dirty="0"/>
              <a:t>, </a:t>
            </a:r>
            <a:r>
              <a:rPr lang="ru-RU" sz="2400" b="1" dirty="0" err="1"/>
              <a:t>бруду</a:t>
            </a:r>
            <a:r>
              <a:rPr lang="ru-RU" sz="2400" b="1" dirty="0"/>
              <a:t>, </a:t>
            </a:r>
            <a:r>
              <a:rPr lang="ru-RU" sz="2400" b="1" dirty="0" err="1"/>
              <a:t>подряпин</a:t>
            </a:r>
            <a:r>
              <a:rPr lang="ru-RU" sz="2400" b="1" dirty="0"/>
              <a:t>, </a:t>
            </a:r>
            <a:r>
              <a:rPr lang="ru-RU" sz="2400" b="1" dirty="0" err="1"/>
              <a:t>тріщин</a:t>
            </a:r>
            <a:r>
              <a:rPr lang="ru-RU" sz="2400" b="1" dirty="0"/>
              <a:t>, в </a:t>
            </a:r>
            <a:r>
              <a:rPr lang="ru-RU" sz="2400" b="1" dirty="0" err="1"/>
              <a:t>якому</a:t>
            </a:r>
            <a:r>
              <a:rPr lang="ru-RU" sz="2400" b="1" dirty="0"/>
              <a:t> </a:t>
            </a:r>
            <a:r>
              <a:rPr lang="ru-RU" sz="2400" b="1" dirty="0" err="1"/>
              <a:t>стані</a:t>
            </a:r>
            <a:r>
              <a:rPr lang="ru-RU" sz="2400" b="1" dirty="0"/>
              <a:t> </a:t>
            </a:r>
            <a:r>
              <a:rPr lang="ru-RU" sz="2400" b="1" dirty="0" err="1"/>
              <a:t>знаходиться</a:t>
            </a:r>
            <a:r>
              <a:rPr lang="ru-RU" sz="2400" b="1" dirty="0"/>
              <a:t> </a:t>
            </a:r>
            <a:r>
              <a:rPr lang="ru-RU" sz="2400" b="1" dirty="0" err="1"/>
              <a:t>змазка</a:t>
            </a:r>
            <a:r>
              <a:rPr lang="ru-RU" sz="2400" b="1" dirty="0"/>
              <a:t>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4</a:t>
            </a:r>
            <a:r>
              <a:rPr lang="ru-RU" sz="2400" b="1" dirty="0"/>
              <a:t>.	</a:t>
            </a:r>
            <a:r>
              <a:rPr lang="ru-RU" sz="2400" b="1" dirty="0" err="1"/>
              <a:t>Чи</a:t>
            </a:r>
            <a:r>
              <a:rPr lang="ru-RU" sz="2400" b="1" dirty="0"/>
              <a:t> справно </a:t>
            </a:r>
            <a:r>
              <a:rPr lang="ru-RU" sz="2400" b="1" dirty="0" err="1"/>
              <a:t>діє</a:t>
            </a:r>
            <a:r>
              <a:rPr lang="ru-RU" sz="2400" b="1" dirty="0"/>
              <a:t> затвор, магазин, ударно-</a:t>
            </a:r>
            <a:r>
              <a:rPr lang="ru-RU" sz="2400" b="1" dirty="0" err="1"/>
              <a:t>спусковий</a:t>
            </a:r>
            <a:r>
              <a:rPr lang="ru-RU" sz="2400" b="1" dirty="0"/>
              <a:t> </a:t>
            </a:r>
            <a:r>
              <a:rPr lang="ru-RU" sz="2400" b="1" dirty="0" err="1"/>
              <a:t>механізм</a:t>
            </a:r>
            <a:r>
              <a:rPr lang="ru-RU" sz="2400" b="1" dirty="0"/>
              <a:t>, </a:t>
            </a:r>
            <a:r>
              <a:rPr lang="ru-RU" sz="2400" b="1" dirty="0" err="1"/>
              <a:t>запобіжник</a:t>
            </a:r>
            <a:r>
              <a:rPr lang="ru-RU" sz="2400" b="1" dirty="0"/>
              <a:t> і </a:t>
            </a:r>
            <a:r>
              <a:rPr lang="ru-RU" sz="2400" b="1" dirty="0" err="1"/>
              <a:t>затворна</a:t>
            </a:r>
            <a:r>
              <a:rPr lang="ru-RU" sz="2400" b="1" dirty="0"/>
              <a:t> </a:t>
            </a:r>
            <a:r>
              <a:rPr lang="ru-RU" sz="2400" b="1" dirty="0" err="1"/>
              <a:t>затримка</a:t>
            </a:r>
            <a:r>
              <a:rPr lang="ru-RU" sz="2400" b="1" dirty="0"/>
              <a:t>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5</a:t>
            </a:r>
            <a:r>
              <a:rPr lang="ru-RU" sz="2400" b="1" dirty="0"/>
              <a:t>.	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справні</a:t>
            </a:r>
            <a:r>
              <a:rPr lang="ru-RU" sz="2400" b="1" dirty="0"/>
              <a:t> мушка та </a:t>
            </a:r>
            <a:r>
              <a:rPr lang="ru-RU" sz="2400" b="1" dirty="0" err="1"/>
              <a:t>цілик</a:t>
            </a:r>
            <a:r>
              <a:rPr lang="ru-RU" sz="2400" b="1" dirty="0"/>
              <a:t>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6</a:t>
            </a:r>
            <a:r>
              <a:rPr lang="ru-RU" sz="2400" b="1" dirty="0"/>
              <a:t>.	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утримується</a:t>
            </a:r>
            <a:r>
              <a:rPr lang="ru-RU" sz="2400" b="1" dirty="0"/>
              <a:t> магазин в </a:t>
            </a:r>
            <a:r>
              <a:rPr lang="ru-RU" sz="2400" b="1" dirty="0" err="1"/>
              <a:t>основі</a:t>
            </a:r>
            <a:r>
              <a:rPr lang="ru-RU" sz="2400" b="1" dirty="0"/>
              <a:t> рукоятки (для </a:t>
            </a:r>
            <a:r>
              <a:rPr lang="ru-RU" sz="2400" b="1" dirty="0" err="1"/>
              <a:t>пістолета</a:t>
            </a:r>
            <a:r>
              <a:rPr lang="ru-RU" sz="2400" b="1" dirty="0"/>
              <a:t>).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7</a:t>
            </a:r>
            <a:r>
              <a:rPr lang="ru-RU" sz="2400" b="1" dirty="0"/>
              <a:t>.	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чистий</a:t>
            </a:r>
            <a:r>
              <a:rPr lang="ru-RU" sz="2400" b="1" dirty="0"/>
              <a:t> канал ствола.</a:t>
            </a:r>
          </a:p>
        </p:txBody>
      </p:sp>
    </p:spTree>
    <p:extLst>
      <p:ext uri="{BB962C8B-B14F-4D97-AF65-F5344CB8AC3E}">
        <p14:creationId xmlns:p14="http://schemas.microsoft.com/office/powerpoint/2010/main" val="9376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609" y="188461"/>
            <a:ext cx="116296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 </a:t>
            </a:r>
            <a:r>
              <a:rPr lang="ru-RU" sz="2800" b="1" dirty="0" err="1"/>
              <a:t>огляді</a:t>
            </a:r>
            <a:r>
              <a:rPr lang="ru-RU" sz="2800" b="1" dirty="0"/>
              <a:t> </a:t>
            </a:r>
            <a:r>
              <a:rPr lang="ru-RU" sz="2800" b="1" dirty="0" err="1"/>
              <a:t>патронів</a:t>
            </a:r>
            <a:r>
              <a:rPr lang="ru-RU" sz="2800" b="1" dirty="0"/>
              <a:t> </a:t>
            </a:r>
            <a:r>
              <a:rPr lang="ru-RU" sz="2800" b="1" dirty="0" err="1"/>
              <a:t>необхідно</a:t>
            </a:r>
            <a:r>
              <a:rPr lang="ru-RU" sz="2800" b="1" dirty="0"/>
              <a:t> </a:t>
            </a:r>
            <a:r>
              <a:rPr lang="ru-RU" sz="2800" b="1" dirty="0" err="1"/>
              <a:t>перевірити</a:t>
            </a:r>
            <a:r>
              <a:rPr lang="ru-RU" sz="2800" b="1" dirty="0"/>
              <a:t>: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немає</a:t>
            </a:r>
            <a:r>
              <a:rPr lang="ru-RU" sz="2800" b="1" dirty="0"/>
              <a:t> на </a:t>
            </a:r>
            <a:r>
              <a:rPr lang="ru-RU" sz="2800" b="1" dirty="0" err="1"/>
              <a:t>гільзах</a:t>
            </a:r>
            <a:r>
              <a:rPr lang="ru-RU" sz="2800" b="1" dirty="0"/>
              <a:t> </a:t>
            </a:r>
            <a:r>
              <a:rPr lang="ru-RU" sz="2800" b="1" dirty="0" err="1"/>
              <a:t>іржі</a:t>
            </a:r>
            <a:r>
              <a:rPr lang="ru-RU" sz="2800" b="1" dirty="0"/>
              <a:t> й зеленого </a:t>
            </a:r>
            <a:r>
              <a:rPr lang="ru-RU" sz="2800" b="1" dirty="0" err="1"/>
              <a:t>нальоту</a:t>
            </a:r>
            <a:r>
              <a:rPr lang="ru-RU" sz="2800" b="1" dirty="0"/>
              <a:t>, особливо на </a:t>
            </a:r>
            <a:r>
              <a:rPr lang="ru-RU" sz="2800" b="1" dirty="0" err="1"/>
              <a:t>капсулі</a:t>
            </a:r>
            <a:r>
              <a:rPr lang="ru-RU" sz="2800" b="1" dirty="0"/>
              <a:t>, </a:t>
            </a:r>
            <a:r>
              <a:rPr lang="ru-RU" sz="2800" b="1" dirty="0" err="1" smtClean="0"/>
              <a:t>вм`ятин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подряпин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перешкоджають</a:t>
            </a:r>
            <a:r>
              <a:rPr lang="ru-RU" sz="2800" b="1" dirty="0"/>
              <a:t> </a:t>
            </a:r>
            <a:r>
              <a:rPr lang="ru-RU" sz="2800" b="1" dirty="0" err="1"/>
              <a:t>входженню</a:t>
            </a:r>
            <a:r>
              <a:rPr lang="ru-RU" sz="2800" b="1" dirty="0"/>
              <a:t> патрона в патронник;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чи</a:t>
            </a:r>
            <a:r>
              <a:rPr lang="ru-RU" sz="2800" b="1" dirty="0"/>
              <a:t> не </a:t>
            </a:r>
            <a:r>
              <a:rPr lang="ru-RU" sz="2800" b="1" dirty="0" err="1"/>
              <a:t>витягується</a:t>
            </a:r>
            <a:r>
              <a:rPr lang="ru-RU" sz="2800" b="1" dirty="0"/>
              <a:t> куля з </a:t>
            </a:r>
            <a:r>
              <a:rPr lang="ru-RU" sz="2800" b="1" dirty="0" err="1"/>
              <a:t>гільзи</a:t>
            </a:r>
            <a:r>
              <a:rPr lang="ru-RU" sz="2800" b="1" dirty="0"/>
              <a:t> рукою, </a:t>
            </a:r>
            <a:r>
              <a:rPr lang="ru-RU" sz="2800" b="1" dirty="0" err="1"/>
              <a:t>чи</a:t>
            </a:r>
            <a:r>
              <a:rPr lang="ru-RU" sz="2800" b="1" dirty="0"/>
              <a:t> не </a:t>
            </a:r>
            <a:r>
              <a:rPr lang="ru-RU" sz="2800" b="1" dirty="0" err="1"/>
              <a:t>виступає</a:t>
            </a:r>
            <a:r>
              <a:rPr lang="ru-RU" sz="2800" b="1" dirty="0"/>
              <a:t> </a:t>
            </a:r>
            <a:r>
              <a:rPr lang="ru-RU" sz="2800" b="1" dirty="0" err="1"/>
              <a:t>капсуль</a:t>
            </a:r>
            <a:r>
              <a:rPr lang="ru-RU" sz="2800" b="1" dirty="0"/>
              <a:t> </a:t>
            </a:r>
            <a:r>
              <a:rPr lang="ru-RU" sz="2800" b="1" dirty="0" err="1"/>
              <a:t>вище</a:t>
            </a:r>
            <a:r>
              <a:rPr lang="ru-RU" sz="2800" b="1" dirty="0"/>
              <a:t> </a:t>
            </a:r>
            <a:r>
              <a:rPr lang="ru-RU" sz="2800" b="1" dirty="0" err="1"/>
              <a:t>поверхні</a:t>
            </a:r>
            <a:r>
              <a:rPr lang="ru-RU" sz="2800" b="1" dirty="0"/>
              <a:t> дна </a:t>
            </a:r>
            <a:r>
              <a:rPr lang="ru-RU" sz="2800" b="1" dirty="0" err="1"/>
              <a:t>гільзи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немає</a:t>
            </a:r>
            <a:r>
              <a:rPr lang="ru-RU" sz="2800" b="1" dirty="0"/>
              <a:t> </a:t>
            </a:r>
            <a:r>
              <a:rPr lang="ru-RU" sz="2800" b="1" dirty="0" err="1"/>
              <a:t>серед</a:t>
            </a:r>
            <a:r>
              <a:rPr lang="ru-RU" sz="2800" b="1" dirty="0"/>
              <a:t> </a:t>
            </a:r>
            <a:r>
              <a:rPr lang="ru-RU" sz="2800" b="1" dirty="0" err="1"/>
              <a:t>бойових</a:t>
            </a:r>
            <a:r>
              <a:rPr lang="ru-RU" sz="2800" b="1" dirty="0"/>
              <a:t> </a:t>
            </a:r>
            <a:r>
              <a:rPr lang="ru-RU" sz="2800" b="1" dirty="0" err="1"/>
              <a:t>патронів</a:t>
            </a:r>
            <a:r>
              <a:rPr lang="ru-RU" sz="2800" b="1" dirty="0"/>
              <a:t> </a:t>
            </a:r>
            <a:r>
              <a:rPr lang="ru-RU" sz="2800" b="1" dirty="0" err="1"/>
              <a:t>учбових</a:t>
            </a:r>
            <a:r>
              <a:rPr lang="ru-RU" sz="28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07" y="4589666"/>
            <a:ext cx="2656459" cy="2044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087" y="3670480"/>
            <a:ext cx="3812145" cy="29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549" y="362635"/>
            <a:ext cx="11088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Заходи </a:t>
            </a:r>
            <a:r>
              <a:rPr lang="ru-RU" sz="2800" b="1" dirty="0" err="1"/>
              <a:t>безпеки</a:t>
            </a:r>
            <a:r>
              <a:rPr lang="ru-RU" sz="2800" b="1" dirty="0"/>
              <a:t> при </a:t>
            </a:r>
            <a:r>
              <a:rPr lang="ru-RU" sz="2800" b="1" dirty="0" err="1"/>
              <a:t>поводженні</a:t>
            </a:r>
            <a:r>
              <a:rPr lang="ru-RU" sz="2800" b="1" dirty="0"/>
              <a:t> з </a:t>
            </a:r>
            <a:r>
              <a:rPr lang="ru-RU" sz="2800" b="1" dirty="0" err="1"/>
              <a:t>вогнепальною</a:t>
            </a:r>
            <a:r>
              <a:rPr lang="ru-RU" sz="2800" b="1" dirty="0"/>
              <a:t> </a:t>
            </a:r>
            <a:r>
              <a:rPr lang="ru-RU" sz="2800" b="1" dirty="0" err="1"/>
              <a:t>зброєю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несення</a:t>
            </a:r>
            <a:r>
              <a:rPr lang="ru-RU" sz="2800" b="1" dirty="0"/>
              <a:t> </a:t>
            </a:r>
            <a:r>
              <a:rPr lang="ru-RU" sz="2800" b="1" dirty="0" err="1" smtClean="0"/>
              <a:t>служби</a:t>
            </a:r>
            <a:r>
              <a:rPr lang="ru-RU" sz="2800" b="1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9171" y="2094740"/>
            <a:ext cx="10689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– </a:t>
            </a:r>
            <a:r>
              <a:rPr lang="ru-RU" sz="2400" dirty="0" err="1"/>
              <a:t>забороняється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несення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 </a:t>
            </a:r>
            <a:r>
              <a:rPr lang="ru-RU" sz="2400" dirty="0" err="1"/>
              <a:t>розбирати</a:t>
            </a:r>
            <a:r>
              <a:rPr lang="ru-RU" sz="2400" dirty="0"/>
              <a:t> </a:t>
            </a:r>
            <a:r>
              <a:rPr lang="ru-RU" sz="2400" dirty="0" err="1"/>
              <a:t>зброю</a:t>
            </a:r>
            <a:r>
              <a:rPr lang="ru-RU" sz="2400" dirty="0"/>
              <a:t>, без потреби </a:t>
            </a:r>
            <a:r>
              <a:rPr lang="ru-RU" sz="2400" dirty="0" err="1"/>
              <a:t>вимикати</a:t>
            </a:r>
            <a:r>
              <a:rPr lang="ru-RU" sz="2400" dirty="0"/>
              <a:t> </a:t>
            </a:r>
            <a:r>
              <a:rPr lang="ru-RU" sz="2400" dirty="0" err="1"/>
              <a:t>запобіжник</a:t>
            </a:r>
            <a:r>
              <a:rPr lang="ru-RU" sz="2400" dirty="0"/>
              <a:t>, </a:t>
            </a:r>
            <a:r>
              <a:rPr lang="ru-RU" sz="2400" dirty="0" err="1"/>
              <a:t>досилати</a:t>
            </a:r>
            <a:r>
              <a:rPr lang="ru-RU" sz="2400" dirty="0"/>
              <a:t> патрон до патронника, </a:t>
            </a:r>
            <a:r>
              <a:rPr lang="ru-RU" sz="2400" dirty="0" err="1"/>
              <a:t>виймати</a:t>
            </a:r>
            <a:r>
              <a:rPr lang="ru-RU" sz="2400" dirty="0"/>
              <a:t> магазин з рукоятки </a:t>
            </a:r>
            <a:r>
              <a:rPr lang="ru-RU" sz="2400" dirty="0" err="1"/>
              <a:t>пістолета</a:t>
            </a:r>
            <a:r>
              <a:rPr lang="ru-RU" sz="2400" dirty="0"/>
              <a:t> та </a:t>
            </a:r>
            <a:r>
              <a:rPr lang="ru-RU" sz="2400" dirty="0" err="1"/>
              <a:t>патрони</a:t>
            </a:r>
            <a:r>
              <a:rPr lang="ru-RU" sz="2400" dirty="0"/>
              <a:t> з  магазину;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04" y="3295069"/>
            <a:ext cx="4256855" cy="32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94" y="243145"/>
            <a:ext cx="117841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Ведення</a:t>
            </a:r>
            <a:r>
              <a:rPr lang="ru-RU" sz="2800" b="1" dirty="0"/>
              <a:t> </a:t>
            </a:r>
            <a:r>
              <a:rPr lang="ru-RU" sz="2800" b="1" dirty="0" err="1"/>
              <a:t>вогню</a:t>
            </a:r>
            <a:r>
              <a:rPr lang="ru-RU" sz="2800" b="1" dirty="0"/>
              <a:t> повинно бути </a:t>
            </a:r>
            <a:r>
              <a:rPr lang="ru-RU" sz="2800" b="1" dirty="0" err="1"/>
              <a:t>терміново</a:t>
            </a:r>
            <a:r>
              <a:rPr lang="ru-RU" sz="2800" b="1" dirty="0"/>
              <a:t> </a:t>
            </a:r>
            <a:r>
              <a:rPr lang="ru-RU" sz="2800" b="1" dirty="0" err="1"/>
              <a:t>припинено</a:t>
            </a:r>
            <a:r>
              <a:rPr lang="ru-RU" sz="2800" b="1" dirty="0"/>
              <a:t> </a:t>
            </a:r>
            <a:r>
              <a:rPr lang="ru-RU" sz="2800" b="1" dirty="0" err="1"/>
              <a:t>кожним</a:t>
            </a:r>
            <a:r>
              <a:rPr lang="ru-RU" sz="2800" b="1" dirty="0"/>
              <a:t> </a:t>
            </a:r>
            <a:r>
              <a:rPr lang="ru-RU" sz="2800" b="1" dirty="0" err="1"/>
              <a:t>стріляючим</a:t>
            </a:r>
            <a:r>
              <a:rPr lang="ru-RU" sz="2800" b="1" dirty="0"/>
              <a:t> </a:t>
            </a:r>
            <a:r>
              <a:rPr lang="ru-RU" sz="2800" b="1" dirty="0" err="1"/>
              <a:t>самостійно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по </a:t>
            </a:r>
            <a:r>
              <a:rPr lang="ru-RU" sz="2800" b="1" dirty="0" err="1"/>
              <a:t>команді</a:t>
            </a:r>
            <a:r>
              <a:rPr lang="ru-RU" sz="2800" b="1" dirty="0"/>
              <a:t> </a:t>
            </a:r>
            <a:r>
              <a:rPr lang="ru-RU" sz="2800" b="1" dirty="0" err="1"/>
              <a:t>керівника</a:t>
            </a:r>
            <a:r>
              <a:rPr lang="ru-RU" sz="2800" b="1" dirty="0"/>
              <a:t> у </a:t>
            </a:r>
            <a:r>
              <a:rPr lang="ru-RU" sz="2800" b="1" dirty="0" err="1"/>
              <a:t>випадках</a:t>
            </a:r>
            <a:r>
              <a:rPr lang="ru-RU" sz="2800" b="1" dirty="0"/>
              <a:t>: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появи</a:t>
            </a:r>
            <a:r>
              <a:rPr lang="ru-RU" sz="2800" b="1" dirty="0"/>
              <a:t> людей, машин, </a:t>
            </a:r>
            <a:r>
              <a:rPr lang="ru-RU" sz="2800" b="1" dirty="0" err="1"/>
              <a:t>тварин</a:t>
            </a:r>
            <a:r>
              <a:rPr lang="ru-RU" sz="2800" b="1" dirty="0"/>
              <a:t> у </a:t>
            </a:r>
            <a:r>
              <a:rPr lang="ru-RU" sz="2800" b="1" dirty="0" err="1"/>
              <a:t>зоні</a:t>
            </a:r>
            <a:r>
              <a:rPr lang="ru-RU" sz="2800" b="1" dirty="0"/>
              <a:t> </a:t>
            </a:r>
            <a:r>
              <a:rPr lang="ru-RU" sz="2800" b="1" dirty="0" err="1"/>
              <a:t>вогню</a:t>
            </a:r>
            <a:r>
              <a:rPr lang="ru-RU" sz="2800" b="1" dirty="0"/>
              <a:t>, </a:t>
            </a:r>
            <a:r>
              <a:rPr lang="ru-RU" sz="2800" b="1" dirty="0" err="1"/>
              <a:t>низько</a:t>
            </a:r>
            <a:r>
              <a:rPr lang="ru-RU" sz="2800" b="1" dirty="0"/>
              <a:t> </a:t>
            </a:r>
            <a:r>
              <a:rPr lang="ru-RU" sz="2800" b="1" dirty="0" err="1"/>
              <a:t>літаючих</a:t>
            </a:r>
            <a:r>
              <a:rPr lang="ru-RU" sz="2800" b="1" dirty="0"/>
              <a:t> </a:t>
            </a:r>
            <a:r>
              <a:rPr lang="ru-RU" sz="2800" b="1" dirty="0" err="1"/>
              <a:t>літаків</a:t>
            </a:r>
            <a:r>
              <a:rPr lang="ru-RU" sz="2800" b="1" dirty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гелікоптерів</a:t>
            </a:r>
            <a:r>
              <a:rPr lang="ru-RU" sz="2800" b="1" dirty="0"/>
              <a:t> над районом </a:t>
            </a:r>
            <a:r>
              <a:rPr lang="ru-RU" sz="2800" b="1" dirty="0" err="1"/>
              <a:t>стрільб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підняття</a:t>
            </a:r>
            <a:r>
              <a:rPr lang="ru-RU" sz="2800" b="1" dirty="0"/>
              <a:t> </a:t>
            </a:r>
            <a:r>
              <a:rPr lang="ru-RU" sz="2800" b="1" dirty="0" err="1"/>
              <a:t>білого</a:t>
            </a:r>
            <a:r>
              <a:rPr lang="ru-RU" sz="2800" b="1" dirty="0"/>
              <a:t> прапора (</a:t>
            </a:r>
            <a:r>
              <a:rPr lang="ru-RU" sz="2800" b="1" dirty="0" err="1"/>
              <a:t>білого</a:t>
            </a:r>
            <a:r>
              <a:rPr lang="ru-RU" sz="2800" b="1" dirty="0"/>
              <a:t> </a:t>
            </a:r>
            <a:r>
              <a:rPr lang="ru-RU" sz="2800" b="1" dirty="0" err="1"/>
              <a:t>ліхтаря</a:t>
            </a:r>
            <a:r>
              <a:rPr lang="ru-RU" sz="2800" b="1" dirty="0"/>
              <a:t>) на командному </a:t>
            </a:r>
            <a:r>
              <a:rPr lang="ru-RU" sz="2800" b="1" dirty="0" err="1"/>
              <a:t>пункті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виникнення</a:t>
            </a:r>
            <a:r>
              <a:rPr lang="ru-RU" sz="2800" b="1" dirty="0"/>
              <a:t> </a:t>
            </a:r>
            <a:r>
              <a:rPr lang="ru-RU" sz="2800" b="1" dirty="0" err="1"/>
              <a:t>пожежі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стрільби</a:t>
            </a:r>
            <a:r>
              <a:rPr lang="ru-RU" sz="2800" b="1" dirty="0"/>
              <a:t>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– </a:t>
            </a:r>
            <a:r>
              <a:rPr lang="ru-RU" sz="2800" b="1" dirty="0" err="1"/>
              <a:t>втрати</a:t>
            </a:r>
            <a:r>
              <a:rPr lang="ru-RU" sz="2800" b="1" dirty="0"/>
              <a:t> </a:t>
            </a:r>
            <a:r>
              <a:rPr lang="ru-RU" sz="2800" b="1" dirty="0" err="1"/>
              <a:t>орієнтиру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нічних</a:t>
            </a:r>
            <a:r>
              <a:rPr lang="ru-RU" sz="2800" b="1" dirty="0"/>
              <a:t> </a:t>
            </a:r>
            <a:r>
              <a:rPr lang="ru-RU" sz="2800" b="1" dirty="0" err="1"/>
              <a:t>стрільб</a:t>
            </a:r>
            <a:r>
              <a:rPr lang="ru-RU" sz="28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977" y="5075237"/>
            <a:ext cx="2270932" cy="17010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08" y="3537743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032" y="91967"/>
            <a:ext cx="113720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Категорично </a:t>
            </a:r>
            <a:r>
              <a:rPr lang="ru-RU" sz="2800" b="1" dirty="0" err="1"/>
              <a:t>забороняється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стрільб</a:t>
            </a:r>
            <a:r>
              <a:rPr lang="ru-RU" sz="2800" b="1" dirty="0"/>
              <a:t>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 err="1"/>
              <a:t>виймати</a:t>
            </a:r>
            <a:r>
              <a:rPr lang="ru-RU" sz="2400" b="1" dirty="0"/>
              <a:t> </a:t>
            </a:r>
            <a:r>
              <a:rPr lang="ru-RU" sz="2400" b="1" dirty="0" err="1"/>
              <a:t>зброю</a:t>
            </a:r>
            <a:r>
              <a:rPr lang="ru-RU" sz="2400" b="1" dirty="0"/>
              <a:t> з </a:t>
            </a:r>
            <a:r>
              <a:rPr lang="ru-RU" sz="2400" b="1" dirty="0" err="1"/>
              <a:t>кобури</a:t>
            </a:r>
            <a:r>
              <a:rPr lang="ru-RU" sz="2400" b="1" dirty="0"/>
              <a:t> без </a:t>
            </a:r>
            <a:r>
              <a:rPr lang="ru-RU" sz="2400" b="1" dirty="0" err="1"/>
              <a:t>дозволу</a:t>
            </a:r>
            <a:r>
              <a:rPr lang="ru-RU" sz="2400" b="1" dirty="0"/>
              <a:t> </a:t>
            </a:r>
            <a:r>
              <a:rPr lang="ru-RU" sz="2400" b="1" dirty="0" err="1"/>
              <a:t>керівника</a:t>
            </a:r>
            <a:r>
              <a:rPr lang="ru-RU" sz="2400" b="1" dirty="0"/>
              <a:t> </a:t>
            </a:r>
            <a:r>
              <a:rPr lang="ru-RU" sz="2400" b="1" dirty="0" err="1"/>
              <a:t>стрільб</a:t>
            </a:r>
            <a:r>
              <a:rPr lang="ru-RU" sz="2400" b="1" dirty="0"/>
              <a:t>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 err="1"/>
              <a:t>направляти</a:t>
            </a:r>
            <a:r>
              <a:rPr lang="ru-RU" sz="2400" b="1" dirty="0"/>
              <a:t> </a:t>
            </a:r>
            <a:r>
              <a:rPr lang="ru-RU" sz="2400" b="1" dirty="0" err="1"/>
              <a:t>зброю</a:t>
            </a:r>
            <a:r>
              <a:rPr lang="ru-RU" sz="2400" b="1" dirty="0"/>
              <a:t> (</a:t>
            </a:r>
            <a:r>
              <a:rPr lang="ru-RU" sz="2400" b="1" dirty="0" err="1"/>
              <a:t>незалежно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того, </a:t>
            </a:r>
            <a:r>
              <a:rPr lang="ru-RU" sz="2400" b="1" dirty="0" err="1"/>
              <a:t>заряджена</a:t>
            </a:r>
            <a:r>
              <a:rPr lang="ru-RU" sz="2400" b="1" dirty="0"/>
              <a:t> вона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ні</a:t>
            </a:r>
            <a:r>
              <a:rPr lang="ru-RU" sz="2400" b="1" dirty="0"/>
              <a:t> ) в </a:t>
            </a:r>
            <a:r>
              <a:rPr lang="ru-RU" sz="2400" b="1" dirty="0" err="1"/>
              <a:t>бік</a:t>
            </a:r>
            <a:r>
              <a:rPr lang="ru-RU" sz="2400" b="1" dirty="0"/>
              <a:t> людей та </a:t>
            </a:r>
            <a:r>
              <a:rPr lang="ru-RU" sz="2400" b="1" dirty="0" err="1"/>
              <a:t>місць</a:t>
            </a:r>
            <a:r>
              <a:rPr lang="ru-RU" sz="2400" b="1" dirty="0"/>
              <a:t>, де вони </a:t>
            </a:r>
            <a:r>
              <a:rPr lang="ru-RU" sz="2400" b="1" dirty="0" err="1"/>
              <a:t>можуть</a:t>
            </a:r>
            <a:r>
              <a:rPr lang="ru-RU" sz="2400" b="1" dirty="0"/>
              <a:t> </a:t>
            </a:r>
            <a:r>
              <a:rPr lang="ru-RU" sz="2400" b="1" dirty="0" err="1"/>
              <a:t>з`явитися</a:t>
            </a:r>
            <a:r>
              <a:rPr lang="ru-RU" sz="2400" b="1" dirty="0"/>
              <a:t>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 err="1"/>
              <a:t>заряджати</a:t>
            </a:r>
            <a:r>
              <a:rPr lang="ru-RU" sz="2400" b="1" dirty="0"/>
              <a:t> </a:t>
            </a:r>
            <a:r>
              <a:rPr lang="ru-RU" sz="2400" b="1" dirty="0" err="1"/>
              <a:t>зброю</a:t>
            </a:r>
            <a:r>
              <a:rPr lang="ru-RU" sz="2400" b="1" dirty="0"/>
              <a:t> </a:t>
            </a:r>
            <a:r>
              <a:rPr lang="ru-RU" sz="2400" b="1" dirty="0" err="1"/>
              <a:t>бойовими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холостими</a:t>
            </a:r>
            <a:r>
              <a:rPr lang="ru-RU" sz="2400" b="1" dirty="0"/>
              <a:t> патронами до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керівника</a:t>
            </a:r>
            <a:r>
              <a:rPr lang="ru-RU" sz="2400" b="1" dirty="0"/>
              <a:t> </a:t>
            </a:r>
            <a:r>
              <a:rPr lang="ru-RU" sz="2400" b="1" dirty="0" err="1"/>
              <a:t>стрільб</a:t>
            </a:r>
            <a:r>
              <a:rPr lang="ru-RU" sz="2400" b="1" dirty="0"/>
              <a:t>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 err="1"/>
              <a:t>відкривати</a:t>
            </a:r>
            <a:r>
              <a:rPr lang="ru-RU" sz="2400" b="1" dirty="0"/>
              <a:t> і вести </a:t>
            </a:r>
            <a:r>
              <a:rPr lang="ru-RU" sz="2400" b="1" dirty="0" err="1"/>
              <a:t>вогонь</a:t>
            </a:r>
            <a:r>
              <a:rPr lang="ru-RU" sz="2400" b="1" dirty="0"/>
              <a:t> без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керівника</a:t>
            </a:r>
            <a:r>
              <a:rPr lang="ru-RU" sz="2400" b="1" dirty="0"/>
              <a:t> </a:t>
            </a:r>
            <a:r>
              <a:rPr lang="ru-RU" sz="2400" b="1" dirty="0" err="1"/>
              <a:t>стрільб</a:t>
            </a:r>
            <a:r>
              <a:rPr lang="ru-RU" sz="2400" b="1" dirty="0"/>
              <a:t>, у </a:t>
            </a:r>
            <a:r>
              <a:rPr lang="ru-RU" sz="2400" b="1" dirty="0" err="1"/>
              <a:t>небезпечних</a:t>
            </a:r>
            <a:r>
              <a:rPr lang="ru-RU" sz="2400" b="1" dirty="0"/>
              <a:t> </a:t>
            </a:r>
            <a:r>
              <a:rPr lang="ru-RU" sz="2400" b="1" dirty="0" err="1"/>
              <a:t>напрямках</a:t>
            </a:r>
            <a:r>
              <a:rPr lang="ru-RU" sz="2400" b="1" dirty="0"/>
              <a:t>, з </a:t>
            </a:r>
            <a:r>
              <a:rPr lang="ru-RU" sz="2400" b="1" dirty="0" err="1"/>
              <a:t>несправної</a:t>
            </a:r>
            <a:r>
              <a:rPr lang="ru-RU" sz="2400" b="1" dirty="0"/>
              <a:t> </a:t>
            </a:r>
            <a:r>
              <a:rPr lang="ru-RU" sz="2400" b="1" dirty="0" err="1"/>
              <a:t>зброї</a:t>
            </a:r>
            <a:r>
              <a:rPr lang="ru-RU" sz="2400" b="1" dirty="0"/>
              <a:t> та коли </a:t>
            </a:r>
            <a:r>
              <a:rPr lang="ru-RU" sz="2400" b="1" dirty="0" err="1"/>
              <a:t>піднято</a:t>
            </a:r>
            <a:r>
              <a:rPr lang="ru-RU" sz="2400" b="1" dirty="0"/>
              <a:t> </a:t>
            </a:r>
            <a:r>
              <a:rPr lang="ru-RU" sz="2400" b="1" dirty="0" err="1"/>
              <a:t>білий</a:t>
            </a:r>
            <a:r>
              <a:rPr lang="ru-RU" sz="2400" b="1" dirty="0"/>
              <a:t> прапор (</a:t>
            </a:r>
            <a:r>
              <a:rPr lang="ru-RU" sz="2400" b="1" dirty="0" err="1"/>
              <a:t>ліхтар</a:t>
            </a:r>
            <a:r>
              <a:rPr lang="ru-RU" sz="2400" b="1" dirty="0"/>
              <a:t>) на командному </a:t>
            </a:r>
            <a:r>
              <a:rPr lang="ru-RU" sz="2400" b="1" dirty="0" err="1"/>
              <a:t>пункті</a:t>
            </a:r>
            <a:r>
              <a:rPr lang="ru-RU" sz="2400" b="1" dirty="0"/>
              <a:t> </a:t>
            </a:r>
            <a:r>
              <a:rPr lang="ru-RU" sz="2400" b="1" dirty="0" err="1"/>
              <a:t>стрільбища</a:t>
            </a:r>
            <a:r>
              <a:rPr lang="ru-RU" sz="2400" b="1" dirty="0"/>
              <a:t> (тиру);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– </a:t>
            </a:r>
            <a:r>
              <a:rPr lang="ru-RU" sz="2400" b="1" dirty="0" err="1"/>
              <a:t>залишати</a:t>
            </a:r>
            <a:r>
              <a:rPr lang="ru-RU" sz="2400" b="1" dirty="0"/>
              <a:t> </a:t>
            </a:r>
            <a:r>
              <a:rPr lang="ru-RU" sz="2400" b="1" dirty="0" err="1"/>
              <a:t>зброю</a:t>
            </a:r>
            <a:r>
              <a:rPr lang="ru-RU" sz="2400" b="1" dirty="0"/>
              <a:t> на </a:t>
            </a:r>
            <a:r>
              <a:rPr lang="ru-RU" sz="2400" b="1" dirty="0" err="1"/>
              <a:t>рубежі</a:t>
            </a:r>
            <a:r>
              <a:rPr lang="ru-RU" sz="2400" b="1" dirty="0"/>
              <a:t> </a:t>
            </a:r>
            <a:r>
              <a:rPr lang="ru-RU" sz="2400" b="1" dirty="0" err="1"/>
              <a:t>відкриття</a:t>
            </a:r>
            <a:r>
              <a:rPr lang="ru-RU" sz="2400" b="1" dirty="0"/>
              <a:t> </a:t>
            </a:r>
            <a:r>
              <a:rPr lang="ru-RU" sz="2400" b="1" dirty="0" err="1"/>
              <a:t>вогню</a:t>
            </a:r>
            <a:r>
              <a:rPr lang="ru-RU" sz="24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144" y="486190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31</TotalTime>
  <Words>432</Words>
  <Application>Microsoft Office PowerPoint</Application>
  <PresentationFormat>Произвольный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мищенко</dc:creator>
  <cp:lastModifiedBy>Admin</cp:lastModifiedBy>
  <cp:revision>8</cp:revision>
  <dcterms:created xsi:type="dcterms:W3CDTF">2020-10-12T16:21:51Z</dcterms:created>
  <dcterms:modified xsi:type="dcterms:W3CDTF">2022-05-16T19:09:25Z</dcterms:modified>
</cp:coreProperties>
</file>