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E3B-279B-45B1-9EF8-719A14218C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DB8C-7265-4DFF-8ED1-971F73322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134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E3B-279B-45B1-9EF8-719A14218C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DB8C-7265-4DFF-8ED1-971F73322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565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E3B-279B-45B1-9EF8-719A14218C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DB8C-7265-4DFF-8ED1-971F73322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10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E3B-279B-45B1-9EF8-719A14218C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DB8C-7265-4DFF-8ED1-971F733223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5875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E3B-279B-45B1-9EF8-719A14218C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DB8C-7265-4DFF-8ED1-971F73322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957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E3B-279B-45B1-9EF8-719A14218C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DB8C-7265-4DFF-8ED1-971F73322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8080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E3B-279B-45B1-9EF8-719A14218C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DB8C-7265-4DFF-8ED1-971F73322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1024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E3B-279B-45B1-9EF8-719A14218C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DB8C-7265-4DFF-8ED1-971F73322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7893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E3B-279B-45B1-9EF8-719A14218C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DB8C-7265-4DFF-8ED1-971F73322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680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E3B-279B-45B1-9EF8-719A14218C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DB8C-7265-4DFF-8ED1-971F73322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058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E3B-279B-45B1-9EF8-719A14218C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DB8C-7265-4DFF-8ED1-971F73322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132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E3B-279B-45B1-9EF8-719A14218C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DB8C-7265-4DFF-8ED1-971F73322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03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E3B-279B-45B1-9EF8-719A14218C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DB8C-7265-4DFF-8ED1-971F73322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487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E3B-279B-45B1-9EF8-719A14218C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DB8C-7265-4DFF-8ED1-971F73322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281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E3B-279B-45B1-9EF8-719A14218C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DB8C-7265-4DFF-8ED1-971F73322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281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E3B-279B-45B1-9EF8-719A14218C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DB8C-7265-4DFF-8ED1-971F73322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918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E3B-279B-45B1-9EF8-719A14218C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DB8C-7265-4DFF-8ED1-971F73322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650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72AFE3B-279B-45B1-9EF8-719A14218C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6DB8C-7265-4DFF-8ED1-971F73322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3843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ZVbcB8TEps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929" y="3004457"/>
            <a:ext cx="11609614" cy="2792186"/>
          </a:xfrm>
        </p:spPr>
        <p:txBody>
          <a:bodyPr/>
          <a:lstStyle/>
          <a:p>
            <a:pPr algn="ctr"/>
            <a:r>
              <a:rPr lang="uk-UA" sz="4800" b="1" dirty="0" smtClean="0"/>
              <a:t>Ритми життя в мистецтві. </a:t>
            </a:r>
            <a:r>
              <a:rPr lang="uk-UA" sz="4400" b="1" dirty="0" smtClean="0"/>
              <a:t/>
            </a:r>
            <a:br>
              <a:rPr lang="uk-UA" sz="4400" b="1" dirty="0" smtClean="0"/>
            </a:br>
            <a:r>
              <a:rPr lang="uk-UA" sz="3600" b="1" dirty="0" smtClean="0"/>
              <a:t>Створення орнаменту для оздоблення закладини для книжки.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7" y="1292218"/>
            <a:ext cx="8712248" cy="1240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72" y="2712394"/>
            <a:ext cx="8708566" cy="1192748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4899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1298989"/>
            <a:ext cx="11391644" cy="5248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886" y="244929"/>
            <a:ext cx="9764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chemeClr val="accent1"/>
                </a:solidFill>
              </a:rPr>
              <a:t>Творча робота</a:t>
            </a:r>
            <a:endParaRPr lang="ru-RU" sz="5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617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214" y="342900"/>
            <a:ext cx="97481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accent1"/>
                </a:solidFill>
              </a:rPr>
              <a:t>Послідовність виконання аплікації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214" y="1992086"/>
            <a:ext cx="113646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- Зроби з картону шаблони деталей (квіточки, листочка)</a:t>
            </a:r>
          </a:p>
          <a:p>
            <a:r>
              <a:rPr lang="uk-UA" sz="2800" b="1" dirty="0" smtClean="0"/>
              <a:t>- За шаблонами </a:t>
            </a:r>
            <a:r>
              <a:rPr lang="uk-UA" sz="2800" b="1" dirty="0" err="1" smtClean="0"/>
              <a:t>виріжіть</a:t>
            </a:r>
            <a:r>
              <a:rPr lang="uk-UA" sz="2800" b="1" dirty="0" smtClean="0"/>
              <a:t> </a:t>
            </a:r>
            <a:r>
              <a:rPr lang="uk-UA" sz="2800" b="1" dirty="0" smtClean="0"/>
              <a:t>з кольорового паперу деталі</a:t>
            </a:r>
          </a:p>
          <a:p>
            <a:r>
              <a:rPr lang="uk-UA" sz="2800" b="1" dirty="0" smtClean="0"/>
              <a:t>- Підготуй основу закладини для книги </a:t>
            </a:r>
          </a:p>
          <a:p>
            <a:r>
              <a:rPr lang="uk-UA" sz="2800" b="1" dirty="0" smtClean="0"/>
              <a:t>- Розташуй деталі на основі</a:t>
            </a:r>
          </a:p>
          <a:p>
            <a:r>
              <a:rPr lang="uk-UA" sz="2800" b="1" dirty="0" smtClean="0"/>
              <a:t>- Приклей деталі</a:t>
            </a: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8214" y="4882243"/>
            <a:ext cx="11446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Roboto"/>
              </a:rPr>
              <a:t>Майстер-клас</a:t>
            </a:r>
            <a:r>
              <a:rPr lang="ru-RU" sz="3200" b="1" dirty="0">
                <a:latin typeface="Roboto"/>
              </a:rPr>
              <a:t> "</a:t>
            </a:r>
            <a:r>
              <a:rPr lang="ru-RU" sz="3200" b="1" dirty="0" err="1">
                <a:latin typeface="Roboto"/>
              </a:rPr>
              <a:t>Виготовлення</a:t>
            </a:r>
            <a:r>
              <a:rPr lang="ru-RU" sz="3200" b="1" dirty="0">
                <a:latin typeface="Roboto"/>
              </a:rPr>
              <a:t> закладки для </a:t>
            </a:r>
            <a:r>
              <a:rPr lang="ru-RU" sz="3200" b="1" dirty="0" smtClean="0">
                <a:latin typeface="Roboto"/>
              </a:rPr>
              <a:t>книжки«</a:t>
            </a:r>
          </a:p>
          <a:p>
            <a:r>
              <a:rPr lang="uk-UA" sz="3200" b="1" i="0" dirty="0">
                <a:effectLst/>
                <a:latin typeface="Roboto"/>
              </a:rPr>
              <a:t> </a:t>
            </a:r>
            <a:r>
              <a:rPr lang="en-US" sz="3200" b="1" dirty="0">
                <a:solidFill>
                  <a:schemeClr val="accent1"/>
                </a:solidFill>
                <a:hlinkClick r:id="rId2"/>
              </a:rPr>
              <a:t>https://www.youtube.com/watch?v=-ZVbcB8TEps</a:t>
            </a:r>
            <a:endParaRPr lang="uk-UA" sz="3200" b="1" i="0" dirty="0" smtClean="0">
              <a:solidFill>
                <a:schemeClr val="accent1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044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38" y="0"/>
            <a:ext cx="915192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377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534"/>
          <a:stretch/>
        </p:blipFill>
        <p:spPr>
          <a:xfrm>
            <a:off x="646111" y="322090"/>
            <a:ext cx="10903788" cy="171898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417280"/>
            <a:ext cx="10903788" cy="4212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2652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14300"/>
            <a:ext cx="9404723" cy="1738948"/>
          </a:xfrm>
        </p:spPr>
        <p:txBody>
          <a:bodyPr/>
          <a:lstStyle/>
          <a:p>
            <a:r>
              <a:rPr lang="ru-RU" sz="4800" b="1" dirty="0">
                <a:solidFill>
                  <a:schemeClr val="accent1"/>
                </a:solidFill>
              </a:rPr>
              <a:t>Ритм</a:t>
            </a:r>
            <a:r>
              <a:rPr lang="ru-RU" sz="4000" b="1" dirty="0"/>
              <a:t> – </a:t>
            </a:r>
            <a:r>
              <a:rPr lang="ru-RU" sz="4000" b="1" dirty="0" err="1"/>
              <a:t>це</a:t>
            </a:r>
            <a:r>
              <a:rPr lang="ru-RU" sz="4000" b="1" dirty="0"/>
              <a:t> </a:t>
            </a:r>
            <a:r>
              <a:rPr lang="ru-RU" sz="4000" b="1" dirty="0" err="1"/>
              <a:t>чергування</a:t>
            </a:r>
            <a:r>
              <a:rPr lang="ru-RU" sz="4000" b="1" dirty="0"/>
              <a:t> </a:t>
            </a:r>
            <a:r>
              <a:rPr lang="ru-RU" sz="4000" b="1" dirty="0" err="1"/>
              <a:t>яких-небудь</a:t>
            </a:r>
            <a:r>
              <a:rPr lang="ru-RU" sz="4000" b="1" dirty="0"/>
              <a:t> </a:t>
            </a:r>
            <a:r>
              <a:rPr lang="ru-RU" sz="4000" b="1" dirty="0" err="1"/>
              <a:t>елементів</a:t>
            </a:r>
            <a:r>
              <a:rPr lang="ru-RU" sz="4000" b="1" dirty="0"/>
              <a:t> в </a:t>
            </a:r>
            <a:r>
              <a:rPr lang="ru-RU" sz="4000" b="1" dirty="0" err="1"/>
              <a:t>певній</a:t>
            </a:r>
            <a:r>
              <a:rPr lang="ru-RU" sz="4000" b="1" dirty="0"/>
              <a:t> </a:t>
            </a:r>
            <a:r>
              <a:rPr lang="ru-RU" sz="4000" b="1" dirty="0" err="1"/>
              <a:t>послідовності</a:t>
            </a:r>
            <a:r>
              <a:rPr lang="ru-RU" sz="4000" b="1" dirty="0"/>
              <a:t>.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dirty="0" smtClean="0"/>
              <a:t>У </a:t>
            </a:r>
            <a:r>
              <a:rPr lang="ru-RU" sz="4000" dirty="0" err="1"/>
              <a:t>живописі</a:t>
            </a:r>
            <a:r>
              <a:rPr lang="ru-RU" sz="4000" dirty="0"/>
              <a:t>, </a:t>
            </a:r>
            <a:r>
              <a:rPr lang="ru-RU" sz="4000" dirty="0" err="1"/>
              <a:t>графіці</a:t>
            </a:r>
            <a:r>
              <a:rPr lang="ru-RU" sz="4000" dirty="0"/>
              <a:t>, </a:t>
            </a:r>
            <a:r>
              <a:rPr lang="ru-RU" sz="4000" dirty="0" err="1"/>
              <a:t>скульптурі</a:t>
            </a:r>
            <a:r>
              <a:rPr lang="ru-RU" sz="4000" dirty="0"/>
              <a:t>, декоративному </a:t>
            </a:r>
            <a:r>
              <a:rPr lang="ru-RU" sz="4000" b="1" dirty="0" err="1"/>
              <a:t>мистецтві</a:t>
            </a:r>
            <a:r>
              <a:rPr lang="ru-RU" sz="4000" b="1" dirty="0"/>
              <a:t> ритм</a:t>
            </a:r>
            <a:r>
              <a:rPr lang="ru-RU" sz="4000" dirty="0"/>
              <a:t> </a:t>
            </a:r>
            <a:r>
              <a:rPr lang="ru-RU" sz="4000" dirty="0" err="1"/>
              <a:t>присутній</a:t>
            </a:r>
            <a:r>
              <a:rPr lang="ru-RU" sz="4000" dirty="0"/>
              <a:t> як один з </a:t>
            </a:r>
            <a:r>
              <a:rPr lang="ru-RU" sz="4000" dirty="0" err="1"/>
              <a:t>найважливіших</a:t>
            </a:r>
            <a:r>
              <a:rPr lang="ru-RU" sz="4000" dirty="0"/>
              <a:t> </a:t>
            </a:r>
            <a:r>
              <a:rPr lang="ru-RU" sz="4000" dirty="0" err="1"/>
              <a:t>виразних</a:t>
            </a:r>
            <a:r>
              <a:rPr lang="ru-RU" sz="4000" dirty="0"/>
              <a:t> </a:t>
            </a:r>
            <a:r>
              <a:rPr lang="ru-RU" sz="4000" dirty="0" err="1"/>
              <a:t>засобів</a:t>
            </a:r>
            <a:r>
              <a:rPr lang="ru-RU" sz="4000" dirty="0"/>
              <a:t> </a:t>
            </a:r>
            <a:r>
              <a:rPr lang="ru-RU" sz="4000" dirty="0" err="1"/>
              <a:t>композиції</a:t>
            </a:r>
            <a:r>
              <a:rPr lang="ru-RU" sz="4000" dirty="0"/>
              <a:t>, </a:t>
            </a:r>
            <a:r>
              <a:rPr lang="ru-RU" sz="4000" dirty="0" err="1"/>
              <a:t>беручи</a:t>
            </a:r>
            <a:r>
              <a:rPr lang="ru-RU" sz="4000" dirty="0"/>
              <a:t> участь не </a:t>
            </a:r>
            <a:r>
              <a:rPr lang="ru-RU" sz="4000" dirty="0" err="1"/>
              <a:t>тільки</a:t>
            </a:r>
            <a:r>
              <a:rPr lang="ru-RU" sz="4000" dirty="0"/>
              <a:t> в </a:t>
            </a:r>
            <a:r>
              <a:rPr lang="ru-RU" sz="4000" dirty="0" err="1"/>
              <a:t>побудові</a:t>
            </a:r>
            <a:r>
              <a:rPr lang="ru-RU" sz="4000" dirty="0"/>
              <a:t> </a:t>
            </a:r>
            <a:r>
              <a:rPr lang="ru-RU" sz="4000" dirty="0" err="1"/>
              <a:t>зображення</a:t>
            </a:r>
            <a:r>
              <a:rPr lang="ru-RU" sz="4000" dirty="0"/>
              <a:t>, але і часто </a:t>
            </a:r>
            <a:r>
              <a:rPr lang="ru-RU" sz="4000" dirty="0" err="1"/>
              <a:t>додаючи</a:t>
            </a:r>
            <a:r>
              <a:rPr lang="ru-RU" sz="4000" dirty="0"/>
              <a:t> </a:t>
            </a:r>
            <a:r>
              <a:rPr lang="ru-RU" sz="4000" dirty="0" err="1"/>
              <a:t>змісту</a:t>
            </a:r>
            <a:r>
              <a:rPr lang="ru-RU" sz="4000" dirty="0"/>
              <a:t> </a:t>
            </a:r>
            <a:r>
              <a:rPr lang="ru-RU" sz="4000" dirty="0" err="1"/>
              <a:t>певну</a:t>
            </a:r>
            <a:r>
              <a:rPr lang="ru-RU" sz="4000" dirty="0"/>
              <a:t> </a:t>
            </a:r>
            <a:r>
              <a:rPr lang="ru-RU" sz="4000" dirty="0" err="1"/>
              <a:t>емоційність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59301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29" b="2722"/>
          <a:stretch/>
        </p:blipFill>
        <p:spPr>
          <a:xfrm>
            <a:off x="415467" y="517403"/>
            <a:ext cx="10981876" cy="16491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1" y="2991183"/>
            <a:ext cx="5619750" cy="32885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57" y="2991182"/>
            <a:ext cx="4278086" cy="3288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4743" y="2237014"/>
            <a:ext cx="8262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/>
              <a:t>Види</a:t>
            </a:r>
            <a:r>
              <a:rPr lang="ru-RU" sz="3600" b="1" dirty="0" smtClean="0"/>
              <a:t> орнаменту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1743" y="6279768"/>
            <a:ext cx="488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геометричний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04957" y="6279768"/>
            <a:ext cx="427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р</a:t>
            </a:r>
            <a:r>
              <a:rPr lang="ru-RU" sz="2800" b="1" dirty="0" err="1" smtClean="0"/>
              <a:t>ослинний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66630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3"/>
          <a:stretch/>
        </p:blipFill>
        <p:spPr>
          <a:xfrm>
            <a:off x="984205" y="718457"/>
            <a:ext cx="9972267" cy="55888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42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47" y="364047"/>
            <a:ext cx="11020105" cy="15463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2" y="2318658"/>
            <a:ext cx="5879924" cy="4114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37" y="2318658"/>
            <a:ext cx="5721951" cy="41149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892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4" y="362005"/>
            <a:ext cx="11511878" cy="1597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48" y="2220686"/>
            <a:ext cx="3559915" cy="44087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914" y="2432957"/>
            <a:ext cx="769104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err="1" smtClean="0">
                <a:solidFill>
                  <a:schemeClr val="accent1"/>
                </a:solidFill>
              </a:rPr>
              <a:t>Декоративно</a:t>
            </a:r>
            <a:r>
              <a:rPr lang="uk-UA" sz="4000" b="1" dirty="0" smtClean="0">
                <a:solidFill>
                  <a:schemeClr val="accent1"/>
                </a:solidFill>
              </a:rPr>
              <a:t>- ужиткове мистецтво-</a:t>
            </a:r>
            <a:r>
              <a:rPr lang="ru-RU" dirty="0" smtClean="0"/>
              <a:t> </a:t>
            </a:r>
            <a:r>
              <a:rPr lang="ru-RU" sz="2800" b="1" dirty="0"/>
              <a:t>один </a:t>
            </a:r>
            <a:r>
              <a:rPr lang="ru-RU" sz="2800" b="1" dirty="0" err="1"/>
              <a:t>із</a:t>
            </a:r>
            <a:r>
              <a:rPr lang="ru-RU" sz="2800" b="1" dirty="0"/>
              <a:t> </a:t>
            </a:r>
            <a:r>
              <a:rPr lang="ru-RU" sz="2800" b="1" dirty="0" err="1"/>
              <a:t>видів</a:t>
            </a:r>
            <a:r>
              <a:rPr lang="ru-RU" sz="2800" b="1" dirty="0"/>
              <a:t> </a:t>
            </a:r>
            <a:r>
              <a:rPr lang="ru-RU" sz="2800" b="1" dirty="0" err="1"/>
              <a:t>художньої</a:t>
            </a:r>
            <a:r>
              <a:rPr lang="ru-RU" sz="2800" b="1" dirty="0"/>
              <a:t> </a:t>
            </a:r>
            <a:r>
              <a:rPr lang="ru-RU" sz="2800" b="1" dirty="0" err="1"/>
              <a:t>діяльності</a:t>
            </a:r>
            <a:r>
              <a:rPr lang="ru-RU" sz="2800" b="1" dirty="0"/>
              <a:t>, твори </a:t>
            </a:r>
            <a:r>
              <a:rPr lang="ru-RU" sz="2800" b="1" dirty="0" err="1"/>
              <a:t>якого</a:t>
            </a:r>
            <a:r>
              <a:rPr lang="ru-RU" sz="2800" b="1" dirty="0"/>
              <a:t> </a:t>
            </a:r>
            <a:r>
              <a:rPr lang="ru-RU" sz="2800" b="1" dirty="0" err="1"/>
              <a:t>поєднують</a:t>
            </a:r>
            <a:r>
              <a:rPr lang="ru-RU" sz="2800" b="1" dirty="0"/>
              <a:t> </a:t>
            </a:r>
            <a:r>
              <a:rPr lang="ru-RU" sz="2800" b="1" dirty="0" err="1"/>
              <a:t>естетичні</a:t>
            </a:r>
            <a:r>
              <a:rPr lang="ru-RU" sz="2800" b="1" dirty="0"/>
              <a:t> та </a:t>
            </a:r>
            <a:r>
              <a:rPr lang="ru-RU" sz="2800" b="1" dirty="0" err="1"/>
              <a:t>практичні</a:t>
            </a:r>
            <a:r>
              <a:rPr lang="ru-RU" sz="2800" b="1" dirty="0"/>
              <a:t> </a:t>
            </a:r>
            <a:r>
              <a:rPr lang="ru-RU" sz="2800" b="1" dirty="0" err="1"/>
              <a:t>якості</a:t>
            </a:r>
            <a:r>
              <a:rPr lang="ru-RU" sz="2800" b="1" dirty="0"/>
              <a:t>. </a:t>
            </a:r>
            <a:r>
              <a:rPr lang="ru-RU" sz="3200" b="1" dirty="0" err="1">
                <a:solidFill>
                  <a:schemeClr val="accent1"/>
                </a:solidFill>
              </a:rPr>
              <a:t>Декоративне</a:t>
            </a:r>
            <a:r>
              <a:rPr lang="ru-RU" sz="2800" b="1" dirty="0"/>
              <a:t> </a:t>
            </a:r>
            <a:r>
              <a:rPr lang="ru-RU" sz="2800" b="1" dirty="0" err="1"/>
              <a:t>означає</a:t>
            </a:r>
            <a:r>
              <a:rPr lang="ru-RU" sz="2800" b="1" dirty="0"/>
              <a:t> «</a:t>
            </a:r>
            <a:r>
              <a:rPr lang="ru-RU" sz="2800" b="1" dirty="0" err="1"/>
              <a:t>прикрашати</a:t>
            </a:r>
            <a:r>
              <a:rPr lang="ru-RU" sz="2800" b="1" dirty="0"/>
              <a:t>». </a:t>
            </a:r>
            <a:r>
              <a:rPr lang="ru-RU" sz="3200" b="1" dirty="0" err="1">
                <a:solidFill>
                  <a:schemeClr val="accent1"/>
                </a:solidFill>
              </a:rPr>
              <a:t>Ужиткове</a:t>
            </a:r>
            <a:r>
              <a:rPr lang="ru-RU" sz="2800" b="1" dirty="0"/>
              <a:t> ж </a:t>
            </a:r>
            <a:r>
              <a:rPr lang="ru-RU" sz="2800" b="1" dirty="0" err="1"/>
              <a:t>означає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речі</a:t>
            </a:r>
            <a:r>
              <a:rPr lang="ru-RU" sz="2800" b="1" dirty="0"/>
              <a:t> </a:t>
            </a:r>
            <a:r>
              <a:rPr lang="ru-RU" sz="2800" b="1" dirty="0" err="1"/>
              <a:t>мають</a:t>
            </a:r>
            <a:r>
              <a:rPr lang="ru-RU" sz="2800" b="1" dirty="0"/>
              <a:t> </a:t>
            </a:r>
            <a:r>
              <a:rPr lang="ru-RU" sz="2800" b="1" dirty="0" err="1"/>
              <a:t>практичний</a:t>
            </a:r>
            <a:r>
              <a:rPr lang="ru-RU" sz="2800" b="1" dirty="0"/>
              <a:t> </a:t>
            </a:r>
            <a:r>
              <a:rPr lang="ru-RU" sz="2800" b="1" dirty="0" err="1"/>
              <a:t>вжиток</a:t>
            </a:r>
            <a:r>
              <a:rPr lang="ru-RU" sz="2800" b="1" dirty="0"/>
              <a:t>, а не </a:t>
            </a:r>
            <a:r>
              <a:rPr lang="ru-RU" sz="2800" b="1" dirty="0" err="1"/>
              <a:t>лише</a:t>
            </a:r>
            <a:r>
              <a:rPr lang="ru-RU" sz="2800" b="1" dirty="0"/>
              <a:t> є предметом </a:t>
            </a:r>
            <a:r>
              <a:rPr lang="ru-RU" sz="2800" b="1" dirty="0" err="1"/>
              <a:t>естетичної</a:t>
            </a:r>
            <a:r>
              <a:rPr lang="ru-RU" sz="2800" b="1" dirty="0"/>
              <a:t> насолоди.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450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9" y="2057557"/>
            <a:ext cx="11190095" cy="4196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289" y="391886"/>
            <a:ext cx="9633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chemeClr val="accent1"/>
                </a:solidFill>
              </a:rPr>
              <a:t>Давайте подумаємо</a:t>
            </a:r>
            <a:endParaRPr lang="ru-RU" sz="5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904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529" y="440871"/>
            <a:ext cx="9666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1"/>
                </a:solidFill>
              </a:rPr>
              <a:t>Для </a:t>
            </a:r>
            <a:r>
              <a:rPr lang="ru-RU" sz="5400" b="1" dirty="0" err="1" smtClean="0">
                <a:solidFill>
                  <a:schemeClr val="accent1"/>
                </a:solidFill>
              </a:rPr>
              <a:t>роботи</a:t>
            </a:r>
            <a:r>
              <a:rPr lang="ru-RU" sz="5400" b="1" dirty="0" smtClean="0">
                <a:solidFill>
                  <a:schemeClr val="accent1"/>
                </a:solidFill>
              </a:rPr>
              <a:t> нам </a:t>
            </a:r>
            <a:r>
              <a:rPr lang="ru-RU" sz="5400" b="1" dirty="0" err="1" smtClean="0">
                <a:solidFill>
                  <a:schemeClr val="accent1"/>
                </a:solidFill>
              </a:rPr>
              <a:t>потр</a:t>
            </a:r>
            <a:r>
              <a:rPr lang="uk-UA" sz="5400" b="1" dirty="0" smtClean="0">
                <a:solidFill>
                  <a:schemeClr val="accent1"/>
                </a:solidFill>
              </a:rPr>
              <a:t>і</a:t>
            </a:r>
            <a:r>
              <a:rPr lang="ru-RU" sz="5400" b="1" dirty="0" err="1" smtClean="0">
                <a:solidFill>
                  <a:schemeClr val="accent1"/>
                </a:solidFill>
              </a:rPr>
              <a:t>бно</a:t>
            </a:r>
            <a:r>
              <a:rPr lang="ru-RU" sz="5400" b="1" dirty="0" smtClean="0">
                <a:solidFill>
                  <a:schemeClr val="accent1"/>
                </a:solidFill>
              </a:rPr>
              <a:t>: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929" y="1609177"/>
            <a:ext cx="4735623" cy="38742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144" y="3334048"/>
            <a:ext cx="3140529" cy="31405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529" y="1609177"/>
            <a:ext cx="52741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/>
              <a:t> Картон для </a:t>
            </a:r>
            <a:r>
              <a:rPr lang="ru-RU" sz="3200" b="1" dirty="0" err="1" smtClean="0"/>
              <a:t>основи</a:t>
            </a:r>
            <a:endParaRPr lang="ru-RU" sz="3200" b="1" dirty="0" smtClean="0"/>
          </a:p>
          <a:p>
            <a:pPr marL="342900" indent="-342900">
              <a:buAutoNum type="arabicPeriod"/>
            </a:pPr>
            <a:r>
              <a:rPr lang="ru-RU" sz="3200" b="1" dirty="0" smtClean="0"/>
              <a:t> </a:t>
            </a:r>
            <a:r>
              <a:rPr lang="ru-RU" sz="3200" b="1" dirty="0" err="1" smtClean="0"/>
              <a:t>Кольоровий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папір</a:t>
            </a:r>
            <a:endParaRPr lang="ru-RU" sz="3200" b="1" dirty="0" smtClean="0"/>
          </a:p>
          <a:p>
            <a:pPr marL="342900" indent="-342900">
              <a:buAutoNum type="arabicPeriod"/>
            </a:pPr>
            <a:r>
              <a:rPr lang="ru-RU" sz="3200" b="1" dirty="0" smtClean="0"/>
              <a:t> Клей- </a:t>
            </a:r>
            <a:r>
              <a:rPr lang="ru-RU" sz="3200" b="1" dirty="0" err="1" smtClean="0"/>
              <a:t>олівець</a:t>
            </a:r>
            <a:endParaRPr lang="ru-RU" sz="3200" b="1" dirty="0" smtClean="0"/>
          </a:p>
          <a:p>
            <a:pPr marL="342900" indent="-342900">
              <a:buAutoNum type="arabicPeriod"/>
            </a:pPr>
            <a:r>
              <a:rPr lang="ru-RU" sz="3200" b="1" dirty="0" smtClean="0"/>
              <a:t> </a:t>
            </a:r>
            <a:r>
              <a:rPr lang="ru-RU" sz="3200" b="1" dirty="0" err="1" smtClean="0"/>
              <a:t>Ножиці</a:t>
            </a:r>
            <a:endParaRPr lang="ru-RU" sz="3200" b="1" dirty="0" smtClean="0"/>
          </a:p>
          <a:p>
            <a:pPr marL="342900" indent="-342900">
              <a:buAutoNum type="arabicPeriod"/>
            </a:pPr>
            <a:r>
              <a:rPr lang="uk-UA" sz="3200" b="1" dirty="0" smtClean="0"/>
              <a:t> Простий олівець</a:t>
            </a:r>
          </a:p>
          <a:p>
            <a:pPr marL="342900" indent="-342900">
              <a:buAutoNum type="arabicPeriod"/>
            </a:pPr>
            <a:r>
              <a:rPr lang="uk-UA" sz="3200" b="1" dirty="0" smtClean="0"/>
              <a:t> Серветки</a:t>
            </a:r>
          </a:p>
          <a:p>
            <a:pPr marL="342900" indent="-342900">
              <a:buAutoNum type="arabicPeriod"/>
            </a:pPr>
            <a:r>
              <a:rPr lang="uk-UA" sz="3200" b="1" dirty="0" smtClean="0"/>
              <a:t> Коробка для сміття</a:t>
            </a:r>
            <a:endParaRPr lang="ru-RU" sz="3200" b="1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8818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247</TotalTime>
  <Words>108</Words>
  <Application>Microsoft Office PowerPoint</Application>
  <PresentationFormat>Произвольный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</vt:lpstr>
      <vt:lpstr>Ритми життя в мистецтві.  Створення орнаменту для оздоблення закладини для книжки.</vt:lpstr>
      <vt:lpstr>Слайд 2</vt:lpstr>
      <vt:lpstr>Ритм – це чергування яких-небудь елементів в певній послідовності.   У живописі, графіці, скульптурі, декоративному мистецтві ритм присутній як один з найважливіших виразних засобів композиції, беручи участь не тільки в побудові зображення, але і часто додаючи змісту певну емоційність.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Виноград</cp:lastModifiedBy>
  <cp:revision>23</cp:revision>
  <dcterms:created xsi:type="dcterms:W3CDTF">2020-04-24T05:14:41Z</dcterms:created>
  <dcterms:modified xsi:type="dcterms:W3CDTF">2022-04-13T19:41:48Z</dcterms:modified>
</cp:coreProperties>
</file>