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17.jpeg" ContentType="image/jpeg"/>
  <Override PartName="/ppt/media/image3.png" ContentType="image/png"/>
  <Override PartName="/ppt/media/image2.png" ContentType="image/png"/>
  <Override PartName="/ppt/media/image4.png" ContentType="image/png"/>
  <Override PartName="/ppt/media/image5.jpeg" ContentType="image/jpeg"/>
  <Override PartName="/ppt/media/image7.png" ContentType="image/png"/>
  <Override PartName="/ppt/media/image6.png" ContentType="image/png"/>
  <Override PartName="/ppt/media/image8.png" ContentType="image/png"/>
  <Override PartName="/ppt/media/image23.jpeg" ContentType="image/jpeg"/>
  <Override PartName="/ppt/media/image9.jpeg" ContentType="image/jpeg"/>
  <Override PartName="/ppt/media/image10.jpeg" ContentType="image/jpeg"/>
  <Override PartName="/ppt/media/image11.jpeg" ContentType="image/jpeg"/>
  <Override PartName="/ppt/media/image12.png" ContentType="image/png"/>
  <Override PartName="/ppt/media/image18.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4.jpeg" ContentType="image/jpeg"/>
  <Override PartName="/ppt/media/image2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8"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9"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40"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41"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42"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5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220680"/>
            <a:ext cx="8228160" cy="5795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7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7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7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7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8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8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8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8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8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8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20680"/>
            <a:ext cx="8228160" cy="5795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20680"/>
            <a:ext cx="8228160" cy="125028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CustomShape 1"/>
          <p:cNvSpPr/>
          <p:nvPr/>
        </p:nvSpPr>
        <p:spPr>
          <a:xfrm>
            <a:off x="653400" y="262800"/>
            <a:ext cx="8237520" cy="6330960"/>
          </a:xfrm>
          <a:prstGeom prst="rect">
            <a:avLst/>
          </a:prstGeom>
          <a:solidFill>
            <a:schemeClr val="bg1">
              <a:alpha val="70000"/>
            </a:schemeClr>
          </a:solidFill>
          <a:ln>
            <a:solidFill>
              <a:srgbClr val="85dfff"/>
            </a:solidFill>
            <a:round/>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24840" y="6620760"/>
            <a:ext cx="1085760" cy="181440"/>
          </a:xfrm>
          <a:prstGeom prst="rect">
            <a:avLst/>
          </a:prstGeom>
          <a:noFill/>
          <a:ln w="9525">
            <a:noFill/>
          </a:ln>
        </p:spPr>
        <p:style>
          <a:lnRef idx="0"/>
          <a:fillRef idx="0"/>
          <a:effectRef idx="0"/>
          <a:fontRef idx="minor"/>
        </p:style>
        <p:txBody>
          <a:bodyPr wrap="none" lIns="90000" rIns="90000" tIns="45000" bIns="45000" anchor="ctr">
            <a:spAutoFit/>
          </a:bodyPr>
          <a:p>
            <a:pPr>
              <a:lnSpc>
                <a:spcPct val="100000"/>
              </a:lnSpc>
              <a:tabLst>
                <a:tab algn="l" pos="0"/>
              </a:tabLst>
            </a:pPr>
            <a:r>
              <a:rPr b="0" lang="ru-RU" sz="600" spc="-1" strike="noStrike">
                <a:solidFill>
                  <a:srgbClr val="00b0f0"/>
                </a:solidFill>
                <a:latin typeface="Times New Roman"/>
                <a:ea typeface="Calibri"/>
              </a:rPr>
              <a:t>© Фокина Лидия Петровна </a:t>
            </a:r>
            <a:endParaRPr b="0" lang="en-US" sz="600" spc="-1" strike="noStrike">
              <a:latin typeface="Arial"/>
            </a:endParaRPr>
          </a:p>
        </p:txBody>
      </p:sp>
      <p:pic>
        <p:nvPicPr>
          <p:cNvPr id="2" name="Picture 2" descr="http://img-fotki.yandex.ru/get/6709/16969765.141/0_74c93_8f7b4ea4_M.png"/>
          <p:cNvPicPr/>
          <p:nvPr/>
        </p:nvPicPr>
        <p:blipFill>
          <a:blip r:embed="rId3"/>
          <a:stretch/>
        </p:blipFill>
        <p:spPr>
          <a:xfrm>
            <a:off x="7308360" y="213120"/>
            <a:ext cx="1654920" cy="1577520"/>
          </a:xfrm>
          <a:prstGeom prst="rect">
            <a:avLst/>
          </a:prstGeom>
          <a:ln w="0">
            <a:noFill/>
          </a:ln>
        </p:spPr>
      </p:pic>
      <p:pic>
        <p:nvPicPr>
          <p:cNvPr id="3" name="Picture 2" descr="http://zezete2.z.e.pic.centerblog.net/o/1c839cbc.png"/>
          <p:cNvPicPr/>
          <p:nvPr/>
        </p:nvPicPr>
        <p:blipFill>
          <a:blip r:embed="rId4"/>
          <a:stretch/>
        </p:blipFill>
        <p:spPr>
          <a:xfrm>
            <a:off x="7740360" y="5320080"/>
            <a:ext cx="1288080" cy="1273680"/>
          </a:xfrm>
          <a:prstGeom prst="rect">
            <a:avLst/>
          </a:prstGeom>
          <a:ln w="0">
            <a:noFill/>
          </a:ln>
        </p:spPr>
      </p:pic>
      <p:pic>
        <p:nvPicPr>
          <p:cNvPr id="4" name="Picture 2" descr="http://i99.beon.ru/s44.radikal.ru/i105/0906/b6/7336f2daad17.png"/>
          <p:cNvPicPr/>
          <p:nvPr/>
        </p:nvPicPr>
        <p:blipFill>
          <a:blip r:embed="rId5"/>
          <a:stretch/>
        </p:blipFill>
        <p:spPr>
          <a:xfrm rot="5400000">
            <a:off x="-2193840" y="2960640"/>
            <a:ext cx="5685120" cy="935280"/>
          </a:xfrm>
          <a:prstGeom prst="rect">
            <a:avLst/>
          </a:prstGeom>
          <a:ln w="0">
            <a:noFill/>
          </a:ln>
        </p:spPr>
      </p:pic>
      <p:sp>
        <p:nvSpPr>
          <p:cNvPr id="5"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6"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3" name="CustomShape 1"/>
          <p:cNvSpPr/>
          <p:nvPr/>
        </p:nvSpPr>
        <p:spPr>
          <a:xfrm>
            <a:off x="653400" y="262800"/>
            <a:ext cx="8237520" cy="6330960"/>
          </a:xfrm>
          <a:prstGeom prst="rect">
            <a:avLst/>
          </a:prstGeom>
          <a:solidFill>
            <a:schemeClr val="bg1">
              <a:alpha val="70000"/>
            </a:schemeClr>
          </a:solidFill>
          <a:ln>
            <a:solidFill>
              <a:srgbClr val="85dfff"/>
            </a:solidFill>
            <a:round/>
          </a:ln>
        </p:spPr>
        <p:style>
          <a:lnRef idx="2">
            <a:schemeClr val="accent1">
              <a:shade val="50000"/>
            </a:schemeClr>
          </a:lnRef>
          <a:fillRef idx="1">
            <a:schemeClr val="accent1"/>
          </a:fillRef>
          <a:effectRef idx="0">
            <a:schemeClr val="accent1"/>
          </a:effectRef>
          <a:fontRef idx="minor"/>
        </p:style>
      </p:sp>
      <p:sp>
        <p:nvSpPr>
          <p:cNvPr id="44" name="CustomShape 2"/>
          <p:cNvSpPr/>
          <p:nvPr/>
        </p:nvSpPr>
        <p:spPr>
          <a:xfrm>
            <a:off x="24840" y="6620760"/>
            <a:ext cx="1085760" cy="181440"/>
          </a:xfrm>
          <a:prstGeom prst="rect">
            <a:avLst/>
          </a:prstGeom>
          <a:noFill/>
          <a:ln w="9525">
            <a:noFill/>
          </a:ln>
        </p:spPr>
        <p:style>
          <a:lnRef idx="0"/>
          <a:fillRef idx="0"/>
          <a:effectRef idx="0"/>
          <a:fontRef idx="minor"/>
        </p:style>
        <p:txBody>
          <a:bodyPr wrap="none" lIns="90000" rIns="90000" tIns="45000" bIns="45000" anchor="ctr">
            <a:spAutoFit/>
          </a:bodyPr>
          <a:p>
            <a:pPr>
              <a:lnSpc>
                <a:spcPct val="100000"/>
              </a:lnSpc>
              <a:tabLst>
                <a:tab algn="l" pos="0"/>
              </a:tabLst>
            </a:pPr>
            <a:r>
              <a:rPr b="0" lang="ru-RU" sz="600" spc="-1" strike="noStrike">
                <a:solidFill>
                  <a:srgbClr val="00b0f0"/>
                </a:solidFill>
                <a:latin typeface="Times New Roman"/>
                <a:ea typeface="Calibri"/>
              </a:rPr>
              <a:t>© Фокина Лидия Петровна </a:t>
            </a:r>
            <a:endParaRPr b="0" lang="en-US" sz="600" spc="-1" strike="noStrike">
              <a:latin typeface="Arial"/>
            </a:endParaRPr>
          </a:p>
        </p:txBody>
      </p:sp>
      <p:pic>
        <p:nvPicPr>
          <p:cNvPr id="45" name="Picture 2" descr="http://img-fotki.yandex.ru/get/6709/16969765.141/0_74c93_8f7b4ea4_M.png"/>
          <p:cNvPicPr/>
          <p:nvPr/>
        </p:nvPicPr>
        <p:blipFill>
          <a:blip r:embed="rId3"/>
          <a:stretch/>
        </p:blipFill>
        <p:spPr>
          <a:xfrm>
            <a:off x="7308360" y="213120"/>
            <a:ext cx="1654920" cy="1577520"/>
          </a:xfrm>
          <a:prstGeom prst="rect">
            <a:avLst/>
          </a:prstGeom>
          <a:ln w="0">
            <a:noFill/>
          </a:ln>
        </p:spPr>
      </p:pic>
      <p:pic>
        <p:nvPicPr>
          <p:cNvPr id="46" name="Picture 2" descr="http://zezete2.z.e.pic.centerblog.net/o/1c839cbc.png"/>
          <p:cNvPicPr/>
          <p:nvPr/>
        </p:nvPicPr>
        <p:blipFill>
          <a:blip r:embed="rId4"/>
          <a:stretch/>
        </p:blipFill>
        <p:spPr>
          <a:xfrm>
            <a:off x="7740360" y="5320080"/>
            <a:ext cx="1288080" cy="1273680"/>
          </a:xfrm>
          <a:prstGeom prst="rect">
            <a:avLst/>
          </a:prstGeom>
          <a:ln w="0">
            <a:noFill/>
          </a:ln>
        </p:spPr>
      </p:pic>
      <p:pic>
        <p:nvPicPr>
          <p:cNvPr id="47" name="Picture 2" descr="http://i99.beon.ru/s44.radikal.ru/i105/0906/b6/7336f2daad17.png"/>
          <p:cNvPicPr/>
          <p:nvPr/>
        </p:nvPicPr>
        <p:blipFill>
          <a:blip r:embed="rId5"/>
          <a:stretch/>
        </p:blipFill>
        <p:spPr>
          <a:xfrm rot="5400000">
            <a:off x="-2193840" y="2960640"/>
            <a:ext cx="5685120" cy="935280"/>
          </a:xfrm>
          <a:prstGeom prst="rect">
            <a:avLst/>
          </a:prstGeom>
          <a:ln w="0">
            <a:noFill/>
          </a:ln>
        </p:spPr>
      </p:pic>
      <p:sp>
        <p:nvSpPr>
          <p:cNvPr id="48" name="PlaceHolder 3"/>
          <p:cNvSpPr>
            <a:spLocks noGrp="1"/>
          </p:cNvSpPr>
          <p:nvPr>
            <p:ph type="title"/>
          </p:nvPr>
        </p:nvSpPr>
        <p:spPr>
          <a:xfrm>
            <a:off x="457200" y="220680"/>
            <a:ext cx="8228160" cy="1249920"/>
          </a:xfrm>
          <a:prstGeom prst="rect">
            <a:avLst/>
          </a:prstGeom>
        </p:spPr>
        <p:txBody>
          <a:bodyPr lIns="0" rIns="0" tIns="0" bIns="0" anchor="ctr">
            <a:noAutofit/>
          </a:bodyPr>
          <a:p>
            <a:pPr algn="ctr"/>
            <a:r>
              <a:rPr b="0" lang="en-US" sz="1800" spc="-1" strike="noStrike">
                <a:latin typeface="Arial"/>
              </a:rPr>
              <a:t>Для правки текста заглавия щёлкните мышью</a:t>
            </a:r>
            <a:endParaRPr b="0" lang="en-US" sz="1800" spc="-1" strike="noStrike">
              <a:latin typeface="Arial"/>
            </a:endParaRPr>
          </a:p>
        </p:txBody>
      </p:sp>
      <p:sp>
        <p:nvSpPr>
          <p:cNvPr id="49"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1115640" y="2143080"/>
            <a:ext cx="7741080" cy="2284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uk-UA" sz="7200" spc="-1" strike="noStrike">
                <a:solidFill>
                  <a:srgbClr val="00b0f0"/>
                </a:solidFill>
                <a:latin typeface="Monotype Corsiva"/>
                <a:ea typeface="DejaVu Sans"/>
              </a:rPr>
              <a:t>Декупаж  на канві</a:t>
            </a:r>
            <a:endParaRPr b="0" lang="en-US" sz="7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2357280" y="357120"/>
            <a:ext cx="4713480" cy="570240"/>
          </a:xfrm>
          <a:prstGeom prst="rect">
            <a:avLst/>
          </a:prstGeom>
          <a:noFill/>
          <a:ln w="0">
            <a:noFill/>
          </a:ln>
        </p:spPr>
        <p:style>
          <a:lnRef idx="0"/>
          <a:fillRef idx="0"/>
          <a:effectRef idx="0"/>
          <a:fontRef idx="minor"/>
        </p:style>
      </p:sp>
      <p:sp>
        <p:nvSpPr>
          <p:cNvPr id="88" name="CustomShape 2"/>
          <p:cNvSpPr/>
          <p:nvPr/>
        </p:nvSpPr>
        <p:spPr>
          <a:xfrm>
            <a:off x="2051640" y="1071720"/>
            <a:ext cx="5975280" cy="638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endParaRPr b="0" lang="en-US" sz="1800" spc="-1" strike="noStrike">
              <a:latin typeface="Arial"/>
            </a:endParaRPr>
          </a:p>
          <a:p>
            <a:pPr>
              <a:lnSpc>
                <a:spcPct val="100000"/>
              </a:lnSpc>
              <a:tabLst>
                <a:tab algn="l" pos="0"/>
              </a:tabLst>
            </a:pPr>
            <a:endParaRPr b="0" lang="en-US" sz="1800" spc="-1" strike="noStrike">
              <a:latin typeface="Arial"/>
            </a:endParaRPr>
          </a:p>
        </p:txBody>
      </p:sp>
      <p:sp>
        <p:nvSpPr>
          <p:cNvPr id="89" name="CustomShape 3"/>
          <p:cNvSpPr/>
          <p:nvPr/>
        </p:nvSpPr>
        <p:spPr>
          <a:xfrm>
            <a:off x="1371600" y="1676520"/>
            <a:ext cx="3575160" cy="3443760"/>
          </a:xfrm>
          <a:prstGeom prst="rect">
            <a:avLst/>
          </a:prstGeom>
          <a:noFill/>
          <a:ln w="0">
            <a:noFill/>
          </a:ln>
        </p:spPr>
        <p:style>
          <a:lnRef idx="0"/>
          <a:fillRef idx="0"/>
          <a:effectRef idx="0"/>
          <a:fontRef idx="minor"/>
        </p:style>
        <p:txBody>
          <a:bodyPr lIns="90000" rIns="90000" tIns="45000" bIns="45000">
            <a:spAutoFit/>
          </a:bodyPr>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Тканина – канва для вишивки хрестом, або  розріджена тканина з льону чи бавовни</a:t>
            </a:r>
            <a:endParaRPr b="0" lang="en-US" sz="2000" spc="-1" strike="noStrike">
              <a:latin typeface="Arial"/>
            </a:endParaRPr>
          </a:p>
          <a:p>
            <a:pPr>
              <a:lnSpc>
                <a:spcPct val="100000"/>
              </a:lnSpc>
            </a:pPr>
            <a:endParaRPr b="0" lang="en-US" sz="2000" spc="-1" strike="noStrike">
              <a:latin typeface="Arial"/>
            </a:endParaRPr>
          </a:p>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Серветки для декупажу тришарові</a:t>
            </a:r>
            <a:endParaRPr b="0" lang="en-US" sz="2000" spc="-1" strike="noStrike">
              <a:latin typeface="Arial"/>
            </a:endParaRPr>
          </a:p>
          <a:p>
            <a:pPr>
              <a:lnSpc>
                <a:spcPct val="100000"/>
              </a:lnSpc>
            </a:pPr>
            <a:endParaRPr b="0" lang="en-US" sz="2000" spc="-1" strike="noStrike">
              <a:latin typeface="Arial"/>
            </a:endParaRPr>
          </a:p>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Клей ПВА</a:t>
            </a:r>
            <a:endParaRPr b="0" lang="en-US" sz="2000" spc="-1" strike="noStrike">
              <a:latin typeface="Arial"/>
            </a:endParaRPr>
          </a:p>
          <a:p>
            <a:pPr>
              <a:lnSpc>
                <a:spcPct val="100000"/>
              </a:lnSpc>
            </a:pPr>
            <a:endParaRPr b="0" lang="en-US" sz="2000" spc="-1" strike="noStrike">
              <a:latin typeface="Arial"/>
            </a:endParaRPr>
          </a:p>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Рамка для оформлення </a:t>
            </a:r>
            <a:endParaRPr b="0" lang="en-US" sz="2000" spc="-1" strike="noStrike">
              <a:latin typeface="Arial"/>
            </a:endParaRPr>
          </a:p>
        </p:txBody>
      </p:sp>
      <p:sp>
        <p:nvSpPr>
          <p:cNvPr id="90" name="CustomShape 4"/>
          <p:cNvSpPr/>
          <p:nvPr/>
        </p:nvSpPr>
        <p:spPr>
          <a:xfrm>
            <a:off x="1371600" y="457200"/>
            <a:ext cx="6223320" cy="95868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en-US" sz="2800" spc="-1" strike="noStrike">
                <a:solidFill>
                  <a:srgbClr val="558ed5"/>
                </a:solidFill>
                <a:latin typeface="Times New Roman"/>
                <a:ea typeface="DejaVu Sans"/>
              </a:rPr>
              <a:t>8. </a:t>
            </a:r>
            <a:r>
              <a:rPr b="1" lang="uk-UA" sz="2800" spc="-1" strike="noStrike">
                <a:solidFill>
                  <a:srgbClr val="558ed5"/>
                </a:solidFill>
                <a:latin typeface="Times New Roman"/>
                <a:ea typeface="DejaVu Sans"/>
              </a:rPr>
              <a:t>Матеріали</a:t>
            </a:r>
            <a:endParaRPr b="0" lang="en-US" sz="2800" spc="-1" strike="noStrike">
              <a:latin typeface="Arial"/>
            </a:endParaRPr>
          </a:p>
        </p:txBody>
      </p:sp>
      <p:pic>
        <p:nvPicPr>
          <p:cNvPr id="91" name="Picture 2" descr="Похожее изображение"/>
          <p:cNvPicPr/>
          <p:nvPr/>
        </p:nvPicPr>
        <p:blipFill>
          <a:blip r:embed="rId1"/>
          <a:stretch/>
        </p:blipFill>
        <p:spPr>
          <a:xfrm>
            <a:off x="5769360" y="1262160"/>
            <a:ext cx="2068560" cy="154404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92" name="Picture 6" descr="Картинки по запросу клей пва"/>
          <p:cNvPicPr/>
          <p:nvPr/>
        </p:nvPicPr>
        <p:blipFill>
          <a:blip r:embed="rId2"/>
          <a:stretch/>
        </p:blipFill>
        <p:spPr>
          <a:xfrm>
            <a:off x="7005960" y="3490200"/>
            <a:ext cx="1582200" cy="158220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93" name="Picture 10" descr="Картинки по запросу салфетки декупаж"/>
          <p:cNvPicPr/>
          <p:nvPr/>
        </p:nvPicPr>
        <p:blipFill>
          <a:blip r:embed="rId3"/>
          <a:stretch/>
        </p:blipFill>
        <p:spPr>
          <a:xfrm>
            <a:off x="4872960" y="2998440"/>
            <a:ext cx="1710720" cy="171072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94" name="Picture 8" descr="Картинки по запросу рамка для фото"/>
          <p:cNvPicPr/>
          <p:nvPr/>
        </p:nvPicPr>
        <p:blipFill>
          <a:blip r:embed="rId4"/>
          <a:stretch/>
        </p:blipFill>
        <p:spPr>
          <a:xfrm>
            <a:off x="5054760" y="4472640"/>
            <a:ext cx="2038320" cy="20383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8501040" y="6143760"/>
            <a:ext cx="498600" cy="570240"/>
          </a:xfrm>
          <a:prstGeom prst="actionButtonForwardNext">
            <a:avLst/>
          </a:prstGeom>
          <a:ln>
            <a:round/>
          </a:ln>
          <a:effectLst>
            <a:outerShdw blurRad="40000" dir="5400000" dist="20160" rotWithShape="0">
              <a:srgbClr val="000000">
                <a:alpha val="38000"/>
              </a:srgbClr>
            </a:outerShdw>
          </a:effectLst>
        </p:spPr>
        <p:style>
          <a:lnRef idx="3">
            <a:schemeClr val="lt1"/>
          </a:lnRef>
          <a:fillRef idx="1">
            <a:schemeClr val="accent2"/>
          </a:fillRef>
          <a:effectRef idx="1">
            <a:schemeClr val="accent2"/>
          </a:effectRef>
          <a:fontRef idx="minor"/>
        </p:style>
      </p:sp>
      <p:sp>
        <p:nvSpPr>
          <p:cNvPr id="96" name="CustomShape 2"/>
          <p:cNvSpPr/>
          <p:nvPr/>
        </p:nvSpPr>
        <p:spPr>
          <a:xfrm>
            <a:off x="2357280" y="357120"/>
            <a:ext cx="4713480" cy="570240"/>
          </a:xfrm>
          <a:prstGeom prst="rect">
            <a:avLst/>
          </a:prstGeom>
          <a:noFill/>
          <a:ln w="0">
            <a:noFill/>
          </a:ln>
        </p:spPr>
        <p:style>
          <a:lnRef idx="0"/>
          <a:fillRef idx="0"/>
          <a:effectRef idx="0"/>
          <a:fontRef idx="minor"/>
        </p:style>
      </p:sp>
      <p:sp>
        <p:nvSpPr>
          <p:cNvPr id="97" name="CustomShape 3"/>
          <p:cNvSpPr/>
          <p:nvPr/>
        </p:nvSpPr>
        <p:spPr>
          <a:xfrm>
            <a:off x="5000760" y="2214720"/>
            <a:ext cx="3213360" cy="3427560"/>
          </a:xfrm>
          <a:prstGeom prst="rect">
            <a:avLst/>
          </a:prstGeom>
          <a:noFill/>
          <a:ln w="0">
            <a:noFill/>
          </a:ln>
        </p:spPr>
        <p:style>
          <a:lnRef idx="0"/>
          <a:fillRef idx="0"/>
          <a:effectRef idx="0"/>
          <a:fontRef idx="minor"/>
        </p:style>
      </p:sp>
      <p:sp>
        <p:nvSpPr>
          <p:cNvPr id="98" name="CustomShape 4"/>
          <p:cNvSpPr/>
          <p:nvPr/>
        </p:nvSpPr>
        <p:spPr>
          <a:xfrm>
            <a:off x="2051640" y="1071720"/>
            <a:ext cx="5975280" cy="638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endParaRPr b="0" lang="en-US" sz="1800" spc="-1" strike="noStrike">
              <a:latin typeface="Arial"/>
            </a:endParaRPr>
          </a:p>
          <a:p>
            <a:pPr>
              <a:lnSpc>
                <a:spcPct val="100000"/>
              </a:lnSpc>
              <a:tabLst>
                <a:tab algn="l" pos="0"/>
              </a:tabLst>
            </a:pPr>
            <a:endParaRPr b="0" lang="en-US" sz="1800" spc="-1" strike="noStrike">
              <a:latin typeface="Arial"/>
            </a:endParaRPr>
          </a:p>
        </p:txBody>
      </p:sp>
      <p:sp>
        <p:nvSpPr>
          <p:cNvPr id="99" name="CustomShape 5"/>
          <p:cNvSpPr/>
          <p:nvPr/>
        </p:nvSpPr>
        <p:spPr>
          <a:xfrm>
            <a:off x="1371600" y="1935000"/>
            <a:ext cx="3735000" cy="2833920"/>
          </a:xfrm>
          <a:prstGeom prst="rect">
            <a:avLst/>
          </a:prstGeom>
          <a:noFill/>
          <a:ln w="0">
            <a:noFill/>
          </a:ln>
        </p:spPr>
        <p:style>
          <a:lnRef idx="0"/>
          <a:fillRef idx="0"/>
          <a:effectRef idx="0"/>
          <a:fontRef idx="minor"/>
        </p:style>
        <p:txBody>
          <a:bodyPr lIns="90000" rIns="90000" tIns="45000" bIns="45000">
            <a:spAutoFit/>
          </a:bodyPr>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Пензлики синтетичні різних видів та розмірів</a:t>
            </a:r>
            <a:endParaRPr b="0" lang="en-US" sz="2000" spc="-1" strike="noStrike">
              <a:latin typeface="Arial"/>
            </a:endParaRPr>
          </a:p>
          <a:p>
            <a:pPr>
              <a:lnSpc>
                <a:spcPct val="100000"/>
              </a:lnSpc>
            </a:pPr>
            <a:endParaRPr b="0" lang="en-US" sz="2000" spc="-1" strike="noStrike">
              <a:latin typeface="Arial"/>
            </a:endParaRPr>
          </a:p>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Шило</a:t>
            </a:r>
            <a:endParaRPr b="0" lang="en-US" sz="2000" spc="-1" strike="noStrike">
              <a:latin typeface="Arial"/>
            </a:endParaRPr>
          </a:p>
          <a:p>
            <a:pPr>
              <a:lnSpc>
                <a:spcPct val="100000"/>
              </a:lnSpc>
            </a:pPr>
            <a:endParaRPr b="0" lang="en-US" sz="2000" spc="-1" strike="noStrike">
              <a:latin typeface="Arial"/>
            </a:endParaRPr>
          </a:p>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Ножиці</a:t>
            </a:r>
            <a:endParaRPr b="0" lang="en-US" sz="2000" spc="-1" strike="noStrike">
              <a:latin typeface="Arial"/>
            </a:endParaRPr>
          </a:p>
          <a:p>
            <a:pPr>
              <a:lnSpc>
                <a:spcPct val="100000"/>
              </a:lnSpc>
            </a:pPr>
            <a:endParaRPr b="0" lang="en-US" sz="2000" spc="-1" strike="noStrike">
              <a:latin typeface="Arial"/>
            </a:endParaRPr>
          </a:p>
          <a:p>
            <a:pPr marL="457200" indent="-455760">
              <a:lnSpc>
                <a:spcPct val="100000"/>
              </a:lnSpc>
              <a:buClr>
                <a:srgbClr val="4a452a"/>
              </a:buClr>
              <a:buFont typeface="StarSymbol"/>
              <a:buAutoNum type="arabicPeriod"/>
            </a:pPr>
            <a:r>
              <a:rPr b="0" lang="uk-UA" sz="2000" spc="-1" strike="noStrike">
                <a:solidFill>
                  <a:srgbClr val="4a452a"/>
                </a:solidFill>
                <a:latin typeface="Times New Roman"/>
                <a:ea typeface="DejaVu Sans"/>
              </a:rPr>
              <a:t>Подушечка або тонкий лист паралону</a:t>
            </a:r>
            <a:endParaRPr b="0" lang="en-US" sz="2000" spc="-1" strike="noStrike">
              <a:latin typeface="Arial"/>
            </a:endParaRPr>
          </a:p>
        </p:txBody>
      </p:sp>
      <p:sp>
        <p:nvSpPr>
          <p:cNvPr id="100" name="CustomShape 6"/>
          <p:cNvSpPr/>
          <p:nvPr/>
        </p:nvSpPr>
        <p:spPr>
          <a:xfrm>
            <a:off x="1259640" y="485640"/>
            <a:ext cx="7085160" cy="114156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en-US" sz="2800" spc="-1" strike="noStrike">
                <a:solidFill>
                  <a:srgbClr val="558ed5"/>
                </a:solidFill>
                <a:latin typeface="Times New Roman"/>
                <a:ea typeface="DejaVu Sans"/>
              </a:rPr>
              <a:t>9.</a:t>
            </a:r>
            <a:r>
              <a:rPr b="1" lang="uk-UA" sz="2800" spc="-1" strike="noStrike">
                <a:solidFill>
                  <a:srgbClr val="558ed5"/>
                </a:solidFill>
                <a:latin typeface="Times New Roman"/>
                <a:ea typeface="DejaVu Sans"/>
              </a:rPr>
              <a:t>Інструменти та пристосування</a:t>
            </a:r>
            <a:endParaRPr b="0" lang="en-US" sz="2800" spc="-1" strike="noStrike">
              <a:latin typeface="Arial"/>
            </a:endParaRPr>
          </a:p>
        </p:txBody>
      </p:sp>
      <p:pic>
        <p:nvPicPr>
          <p:cNvPr id="101" name="Picture 2" descr="Картинки по запросу ножниці и шило"/>
          <p:cNvPicPr/>
          <p:nvPr/>
        </p:nvPicPr>
        <p:blipFill>
          <a:blip r:embed="rId1"/>
          <a:stretch/>
        </p:blipFill>
        <p:spPr>
          <a:xfrm rot="270600">
            <a:off x="6137280" y="2350440"/>
            <a:ext cx="2466000" cy="246600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2" name="Picture 4" descr="Картинки по запросу кисточки для клея"/>
          <p:cNvPicPr/>
          <p:nvPr/>
        </p:nvPicPr>
        <p:blipFill>
          <a:blip r:embed="rId2"/>
          <a:stretch/>
        </p:blipFill>
        <p:spPr>
          <a:xfrm>
            <a:off x="5108040" y="1500120"/>
            <a:ext cx="1791360" cy="133632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103" name="Picture 6" descr="Картинки по запросу паралон кусочек"/>
          <p:cNvPicPr/>
          <p:nvPr/>
        </p:nvPicPr>
        <p:blipFill>
          <a:blip r:embed="rId3"/>
          <a:stretch/>
        </p:blipFill>
        <p:spPr>
          <a:xfrm rot="402000">
            <a:off x="5004000" y="4578480"/>
            <a:ext cx="1729440" cy="172944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2357280" y="357120"/>
            <a:ext cx="4713480" cy="570240"/>
          </a:xfrm>
          <a:prstGeom prst="rect">
            <a:avLst/>
          </a:prstGeom>
          <a:noFill/>
          <a:ln w="0">
            <a:noFill/>
          </a:ln>
        </p:spPr>
        <p:style>
          <a:lnRef idx="0"/>
          <a:fillRef idx="0"/>
          <a:effectRef idx="0"/>
          <a:fontRef idx="minor"/>
        </p:style>
      </p:sp>
      <p:sp>
        <p:nvSpPr>
          <p:cNvPr id="105" name="CustomShape 2"/>
          <p:cNvSpPr/>
          <p:nvPr/>
        </p:nvSpPr>
        <p:spPr>
          <a:xfrm>
            <a:off x="2051640" y="1071720"/>
            <a:ext cx="5975280" cy="638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endParaRPr b="0" lang="en-US" sz="1800" spc="-1" strike="noStrike">
              <a:latin typeface="Arial"/>
            </a:endParaRPr>
          </a:p>
          <a:p>
            <a:pPr>
              <a:lnSpc>
                <a:spcPct val="100000"/>
              </a:lnSpc>
              <a:tabLst>
                <a:tab algn="l" pos="0"/>
              </a:tabLst>
            </a:pPr>
            <a:endParaRPr b="0" lang="en-US" sz="1800" spc="-1" strike="noStrike">
              <a:latin typeface="Arial"/>
            </a:endParaRPr>
          </a:p>
        </p:txBody>
      </p:sp>
      <p:sp>
        <p:nvSpPr>
          <p:cNvPr id="106" name="CustomShape 3"/>
          <p:cNvSpPr/>
          <p:nvPr/>
        </p:nvSpPr>
        <p:spPr>
          <a:xfrm>
            <a:off x="1302120" y="1610280"/>
            <a:ext cx="3705120" cy="3747240"/>
          </a:xfrm>
          <a:prstGeom prst="rect">
            <a:avLst/>
          </a:prstGeom>
          <a:noFill/>
          <a:ln w="0">
            <a:noFill/>
          </a:ln>
        </p:spPr>
        <p:style>
          <a:lnRef idx="0"/>
          <a:fillRef idx="0"/>
          <a:effectRef idx="0"/>
          <a:fontRef idx="minor"/>
        </p:style>
        <p:txBody>
          <a:bodyPr lIns="90000" rIns="90000" tIns="45000" bIns="45000">
            <a:spAutoFit/>
          </a:bodyPr>
          <a:p>
            <a:pPr marL="457200" indent="-455760">
              <a:lnSpc>
                <a:spcPct val="100000"/>
              </a:lnSpc>
              <a:tabLst>
                <a:tab algn="l" pos="0"/>
              </a:tabLst>
            </a:pPr>
            <a:r>
              <a:rPr b="0" lang="uk-UA" sz="2400" spc="-1" strike="noStrike">
                <a:solidFill>
                  <a:srgbClr val="4a452a"/>
                </a:solidFill>
                <a:latin typeface="Times New Roman"/>
                <a:ea typeface="DejaVu Sans"/>
              </a:rPr>
              <a:t>1.   Оберіть серветки з малюнками, які вам подобаються. </a:t>
            </a:r>
            <a:endParaRPr b="0" lang="en-US" sz="2400" spc="-1" strike="noStrike">
              <a:latin typeface="Arial"/>
            </a:endParaRPr>
          </a:p>
          <a:p>
            <a:pPr marL="457200" indent="-455760">
              <a:lnSpc>
                <a:spcPct val="100000"/>
              </a:lnSpc>
              <a:tabLst>
                <a:tab algn="l" pos="0"/>
              </a:tabLst>
            </a:pPr>
            <a:endParaRPr b="0" lang="en-US" sz="2400" spc="-1" strike="noStrike">
              <a:latin typeface="Arial"/>
            </a:endParaRPr>
          </a:p>
          <a:p>
            <a:pPr marL="457200" indent="-455760">
              <a:lnSpc>
                <a:spcPct val="100000"/>
              </a:lnSpc>
              <a:tabLst>
                <a:tab algn="l" pos="0"/>
              </a:tabLst>
            </a:pPr>
            <a:endParaRPr b="0" lang="en-US" sz="2400" spc="-1" strike="noStrike">
              <a:latin typeface="Arial"/>
            </a:endParaRPr>
          </a:p>
          <a:p>
            <a:pPr marL="457200" indent="-455760">
              <a:lnSpc>
                <a:spcPct val="100000"/>
              </a:lnSpc>
              <a:tabLst>
                <a:tab algn="l" pos="0"/>
              </a:tabLst>
            </a:pPr>
            <a:endParaRPr b="0" lang="en-US" sz="2400" spc="-1" strike="noStrike">
              <a:latin typeface="Arial"/>
            </a:endParaRPr>
          </a:p>
          <a:p>
            <a:pPr marL="457200" indent="-455760">
              <a:lnSpc>
                <a:spcPct val="100000"/>
              </a:lnSpc>
              <a:tabLst>
                <a:tab algn="l" pos="0"/>
              </a:tabLst>
            </a:pPr>
            <a:r>
              <a:rPr b="0" lang="uk-UA" sz="2400" spc="-1" strike="noStrike">
                <a:solidFill>
                  <a:srgbClr val="4a452a"/>
                </a:solidFill>
                <a:latin typeface="Times New Roman"/>
                <a:ea typeface="DejaVu Sans"/>
              </a:rPr>
              <a:t>2.   Виріжте фрагменти, складіть композицію, видалить два нижніх білих шара серветки</a:t>
            </a:r>
            <a:r>
              <a:rPr b="0" lang="uk-UA" sz="2400" spc="-1" strike="noStrike">
                <a:solidFill>
                  <a:srgbClr val="990033"/>
                </a:solidFill>
                <a:latin typeface="Times New Roman"/>
                <a:ea typeface="DejaVu Sans"/>
              </a:rPr>
              <a:t>. </a:t>
            </a:r>
            <a:endParaRPr b="0" lang="en-US" sz="2400" spc="-1" strike="noStrike">
              <a:latin typeface="Arial"/>
            </a:endParaRPr>
          </a:p>
        </p:txBody>
      </p:sp>
      <p:sp>
        <p:nvSpPr>
          <p:cNvPr id="107" name="CustomShape 4"/>
          <p:cNvSpPr/>
          <p:nvPr/>
        </p:nvSpPr>
        <p:spPr>
          <a:xfrm>
            <a:off x="1174680" y="476640"/>
            <a:ext cx="7510680" cy="93960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en-US" sz="2800" spc="-1" strike="noStrike">
                <a:solidFill>
                  <a:srgbClr val="558ed5"/>
                </a:solidFill>
                <a:latin typeface="Times New Roman"/>
                <a:ea typeface="DejaVu Sans"/>
              </a:rPr>
              <a:t>11.</a:t>
            </a:r>
            <a:r>
              <a:rPr b="1" lang="uk-UA" sz="2800" spc="-1" strike="noStrike">
                <a:solidFill>
                  <a:srgbClr val="558ed5"/>
                </a:solidFill>
                <a:latin typeface="Times New Roman"/>
                <a:ea typeface="DejaVu Sans"/>
              </a:rPr>
              <a:t>Послідовність виготовлення виробу</a:t>
            </a:r>
            <a:endParaRPr b="0" lang="en-US" sz="2800" spc="-1" strike="noStrike">
              <a:latin typeface="Arial"/>
            </a:endParaRPr>
          </a:p>
        </p:txBody>
      </p:sp>
      <p:pic>
        <p:nvPicPr>
          <p:cNvPr id="108" name="Рисунок 9" descr=""/>
          <p:cNvPicPr/>
          <p:nvPr/>
        </p:nvPicPr>
        <p:blipFill>
          <a:blip r:embed="rId1"/>
          <a:srcRect l="0" t="15768" r="0" b="12251"/>
          <a:stretch/>
        </p:blipFill>
        <p:spPr>
          <a:xfrm>
            <a:off x="5438520" y="1424880"/>
            <a:ext cx="1734840" cy="1781640"/>
          </a:xfrm>
          <a:prstGeom prst="rect">
            <a:avLst/>
          </a:prstGeom>
          <a:ln w="0">
            <a:noFill/>
          </a:ln>
        </p:spPr>
      </p:pic>
      <p:pic>
        <p:nvPicPr>
          <p:cNvPr id="109" name="Рисунок 15" descr=""/>
          <p:cNvPicPr/>
          <p:nvPr/>
        </p:nvPicPr>
        <p:blipFill>
          <a:blip r:embed="rId2"/>
          <a:srcRect l="0" t="9044" r="0" b="0"/>
          <a:stretch/>
        </p:blipFill>
        <p:spPr>
          <a:xfrm>
            <a:off x="5438520" y="3246120"/>
            <a:ext cx="1717200" cy="1883520"/>
          </a:xfrm>
          <a:prstGeom prst="rect">
            <a:avLst/>
          </a:prstGeom>
          <a:ln w="0">
            <a:noFill/>
          </a:ln>
        </p:spPr>
      </p:pic>
      <p:pic>
        <p:nvPicPr>
          <p:cNvPr id="110" name="Рисунок 17" descr=""/>
          <p:cNvPicPr/>
          <p:nvPr/>
        </p:nvPicPr>
        <p:blipFill>
          <a:blip r:embed="rId3"/>
          <a:srcRect l="0" t="13748" r="0" b="11205"/>
          <a:stretch/>
        </p:blipFill>
        <p:spPr>
          <a:xfrm rot="5400000">
            <a:off x="5646240" y="4962600"/>
            <a:ext cx="1285920" cy="1698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827640" y="404640"/>
            <a:ext cx="1006560" cy="638280"/>
          </a:xfrm>
          <a:prstGeom prst="rect">
            <a:avLst/>
          </a:prstGeom>
          <a:noFill/>
          <a:ln w="0">
            <a:noFill/>
          </a:ln>
        </p:spPr>
        <p:style>
          <a:lnRef idx="0"/>
          <a:fillRef idx="0"/>
          <a:effectRef idx="0"/>
          <a:fontRef idx="minor"/>
        </p:style>
        <p:txBody>
          <a:bodyPr lIns="90000" rIns="90000" tIns="45000" bIns="45000">
            <a:spAutoFit/>
          </a:bodyPr>
          <a:p>
            <a:pPr algn="ctr">
              <a:lnSpc>
                <a:spcPct val="100000"/>
              </a:lnSpc>
              <a:tabLst>
                <a:tab algn="l" pos="0"/>
              </a:tabLst>
            </a:pPr>
            <a:r>
              <a:rPr b="1" lang="en-US" sz="3600" spc="-1" strike="noStrike">
                <a:solidFill>
                  <a:srgbClr val="558ed5"/>
                </a:solidFill>
                <a:latin typeface="Times New Roman"/>
                <a:ea typeface="DejaVu Sans"/>
              </a:rPr>
              <a:t>11.1</a:t>
            </a:r>
            <a:endParaRPr b="0" lang="en-US" sz="3600" spc="-1" strike="noStrike">
              <a:latin typeface="Arial"/>
            </a:endParaRPr>
          </a:p>
        </p:txBody>
      </p:sp>
      <p:sp>
        <p:nvSpPr>
          <p:cNvPr id="112" name="CustomShape 2"/>
          <p:cNvSpPr/>
          <p:nvPr/>
        </p:nvSpPr>
        <p:spPr>
          <a:xfrm>
            <a:off x="2357280" y="357120"/>
            <a:ext cx="4713480" cy="570240"/>
          </a:xfrm>
          <a:prstGeom prst="rect">
            <a:avLst/>
          </a:prstGeom>
          <a:noFill/>
          <a:ln w="0">
            <a:noFill/>
          </a:ln>
        </p:spPr>
        <p:style>
          <a:lnRef idx="0"/>
          <a:fillRef idx="0"/>
          <a:effectRef idx="0"/>
          <a:fontRef idx="minor"/>
        </p:style>
      </p:sp>
      <p:sp>
        <p:nvSpPr>
          <p:cNvPr id="113" name="CustomShape 3"/>
          <p:cNvSpPr/>
          <p:nvPr/>
        </p:nvSpPr>
        <p:spPr>
          <a:xfrm>
            <a:off x="1371600" y="1676520"/>
            <a:ext cx="3224520" cy="3138840"/>
          </a:xfrm>
          <a:prstGeom prst="rect">
            <a:avLst/>
          </a:prstGeom>
          <a:noFill/>
          <a:ln w="0">
            <a:noFill/>
          </a:ln>
        </p:spPr>
        <p:style>
          <a:lnRef idx="0"/>
          <a:fillRef idx="0"/>
          <a:effectRef idx="0"/>
          <a:fontRef idx="minor"/>
        </p:style>
        <p:txBody>
          <a:bodyPr lIns="90000" rIns="90000" tIns="45000" bIns="45000">
            <a:spAutoFit/>
          </a:bodyPr>
          <a:p>
            <a:pPr marL="457200" indent="-455760">
              <a:lnSpc>
                <a:spcPct val="100000"/>
              </a:lnSpc>
              <a:tabLst>
                <a:tab algn="l" pos="0"/>
              </a:tabLst>
            </a:pPr>
            <a:r>
              <a:rPr b="0" lang="uk-UA" sz="2000" spc="-1" strike="noStrike">
                <a:solidFill>
                  <a:srgbClr val="4a452a"/>
                </a:solidFill>
                <a:latin typeface="Times New Roman"/>
                <a:ea typeface="DejaVu Sans"/>
              </a:rPr>
              <a:t>3.   Візьміть канву. За допомогою плаского пензлика та води накладіть малюнок на канву, починаючи з середини.</a:t>
            </a:r>
            <a:endParaRPr b="0" lang="en-US" sz="2000" spc="-1" strike="noStrike">
              <a:latin typeface="Arial"/>
            </a:endParaRPr>
          </a:p>
          <a:p>
            <a:pPr marL="457200" indent="-455760">
              <a:lnSpc>
                <a:spcPct val="100000"/>
              </a:lnSpc>
              <a:tabLst>
                <a:tab algn="l" pos="0"/>
              </a:tabLst>
            </a:pPr>
            <a:endParaRPr b="0" lang="en-US" sz="2000" spc="-1" strike="noStrike">
              <a:latin typeface="Arial"/>
            </a:endParaRPr>
          </a:p>
          <a:p>
            <a:pPr marL="457200" indent="-455760">
              <a:lnSpc>
                <a:spcPct val="100000"/>
              </a:lnSpc>
              <a:tabLst>
                <a:tab algn="l" pos="0"/>
              </a:tabLst>
            </a:pPr>
            <a:r>
              <a:rPr b="0" lang="uk-UA" sz="2000" spc="-1" strike="noStrike">
                <a:solidFill>
                  <a:srgbClr val="4a452a"/>
                </a:solidFill>
                <a:latin typeface="Times New Roman"/>
                <a:ea typeface="DejaVu Sans"/>
              </a:rPr>
              <a:t>4.   Нанесіть клей ПВА поверх малюнка, починаючи від центру</a:t>
            </a:r>
            <a:r>
              <a:rPr b="0" lang="uk-UA" sz="2000" spc="-1" strike="noStrike">
                <a:solidFill>
                  <a:srgbClr val="990033"/>
                </a:solidFill>
                <a:latin typeface="Times New Roman"/>
                <a:ea typeface="DejaVu Sans"/>
              </a:rPr>
              <a:t>.</a:t>
            </a:r>
            <a:endParaRPr b="0" lang="en-US" sz="2000" spc="-1" strike="noStrike">
              <a:latin typeface="Arial"/>
            </a:endParaRPr>
          </a:p>
        </p:txBody>
      </p:sp>
      <p:sp>
        <p:nvSpPr>
          <p:cNvPr id="114" name="CustomShape 4"/>
          <p:cNvSpPr/>
          <p:nvPr/>
        </p:nvSpPr>
        <p:spPr>
          <a:xfrm>
            <a:off x="1600200" y="457200"/>
            <a:ext cx="6570720" cy="95904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uk-UA" sz="2800" spc="-1" strike="noStrike">
                <a:solidFill>
                  <a:srgbClr val="558ed5"/>
                </a:solidFill>
                <a:latin typeface="Times New Roman"/>
                <a:ea typeface="DejaVu Sans"/>
              </a:rPr>
              <a:t>Послідовність виготовлення виробу</a:t>
            </a:r>
            <a:endParaRPr b="0" lang="en-US" sz="2800" spc="-1" strike="noStrike">
              <a:latin typeface="Arial"/>
            </a:endParaRPr>
          </a:p>
        </p:txBody>
      </p:sp>
      <p:pic>
        <p:nvPicPr>
          <p:cNvPr id="115" name="Рисунок 10" descr=""/>
          <p:cNvPicPr/>
          <p:nvPr/>
        </p:nvPicPr>
        <p:blipFill>
          <a:blip r:embed="rId1"/>
          <a:srcRect l="0" t="0" r="0" b="15355"/>
          <a:stretch/>
        </p:blipFill>
        <p:spPr>
          <a:xfrm>
            <a:off x="4797360" y="1434960"/>
            <a:ext cx="1584720" cy="2385720"/>
          </a:xfrm>
          <a:prstGeom prst="rect">
            <a:avLst/>
          </a:prstGeom>
          <a:ln w="0">
            <a:noFill/>
          </a:ln>
        </p:spPr>
      </p:pic>
      <p:pic>
        <p:nvPicPr>
          <p:cNvPr id="116" name="Рисунок 13" descr=""/>
          <p:cNvPicPr/>
          <p:nvPr/>
        </p:nvPicPr>
        <p:blipFill>
          <a:blip r:embed="rId2"/>
          <a:srcRect l="0" t="5272" r="0" b="19381"/>
          <a:stretch/>
        </p:blipFill>
        <p:spPr>
          <a:xfrm>
            <a:off x="6847920" y="1853640"/>
            <a:ext cx="1779480" cy="2463480"/>
          </a:xfrm>
          <a:prstGeom prst="rect">
            <a:avLst/>
          </a:prstGeom>
          <a:ln w="0">
            <a:noFill/>
          </a:ln>
        </p:spPr>
      </p:pic>
      <p:pic>
        <p:nvPicPr>
          <p:cNvPr id="117" name="Рисунок 19" descr=""/>
          <p:cNvPicPr/>
          <p:nvPr/>
        </p:nvPicPr>
        <p:blipFill>
          <a:blip r:embed="rId3"/>
          <a:stretch/>
        </p:blipFill>
        <p:spPr>
          <a:xfrm rot="5400000">
            <a:off x="5131080" y="3744720"/>
            <a:ext cx="1887120" cy="25516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2051640" y="1071720"/>
            <a:ext cx="5975280" cy="638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endParaRPr b="0" lang="en-US" sz="1800" spc="-1" strike="noStrike">
              <a:latin typeface="Arial"/>
            </a:endParaRPr>
          </a:p>
          <a:p>
            <a:pPr>
              <a:lnSpc>
                <a:spcPct val="100000"/>
              </a:lnSpc>
              <a:tabLst>
                <a:tab algn="l" pos="0"/>
              </a:tabLst>
            </a:pPr>
            <a:endParaRPr b="0" lang="en-US" sz="1800" spc="-1" strike="noStrike">
              <a:latin typeface="Arial"/>
            </a:endParaRPr>
          </a:p>
        </p:txBody>
      </p:sp>
      <p:sp>
        <p:nvSpPr>
          <p:cNvPr id="119" name="CustomShape 2"/>
          <p:cNvSpPr/>
          <p:nvPr/>
        </p:nvSpPr>
        <p:spPr>
          <a:xfrm>
            <a:off x="1182240" y="2170800"/>
            <a:ext cx="3460320" cy="1919160"/>
          </a:xfrm>
          <a:prstGeom prst="rect">
            <a:avLst/>
          </a:prstGeom>
          <a:noFill/>
          <a:ln w="0">
            <a:noFill/>
          </a:ln>
        </p:spPr>
        <p:style>
          <a:lnRef idx="0"/>
          <a:fillRef idx="0"/>
          <a:effectRef idx="0"/>
          <a:fontRef idx="minor"/>
        </p:style>
        <p:txBody>
          <a:bodyPr lIns="90000" rIns="90000" tIns="45000" bIns="45000">
            <a:spAutoFit/>
          </a:bodyPr>
          <a:p>
            <a:pPr marL="457200" indent="-455760">
              <a:lnSpc>
                <a:spcPct val="100000"/>
              </a:lnSpc>
              <a:buClr>
                <a:srgbClr val="4a452a"/>
              </a:buClr>
              <a:buFont typeface="StarSymbol"/>
              <a:buAutoNum type="arabicPeriod" startAt="5"/>
            </a:pPr>
            <a:r>
              <a:rPr b="0" lang="uk-UA" sz="2000" spc="-1" strike="noStrike">
                <a:solidFill>
                  <a:srgbClr val="4a452a"/>
                </a:solidFill>
                <a:latin typeface="Times New Roman"/>
                <a:ea typeface="DejaVu Sans"/>
              </a:rPr>
              <a:t>Накладіть клей ПВА на вільну частину канви для того, щоб вона мала однаковий вигляд по всій площинні. Тканина має добре висохнути.</a:t>
            </a:r>
            <a:endParaRPr b="0" lang="en-US" sz="2000" spc="-1" strike="noStrike">
              <a:latin typeface="Arial"/>
            </a:endParaRPr>
          </a:p>
        </p:txBody>
      </p:sp>
      <p:sp>
        <p:nvSpPr>
          <p:cNvPr id="120" name="CustomShape 3"/>
          <p:cNvSpPr/>
          <p:nvPr/>
        </p:nvSpPr>
        <p:spPr>
          <a:xfrm>
            <a:off x="1187640" y="601560"/>
            <a:ext cx="7085160" cy="109800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en-US" sz="2800" spc="-1" strike="noStrike">
                <a:solidFill>
                  <a:srgbClr val="558ed5"/>
                </a:solidFill>
                <a:latin typeface="Times New Roman"/>
                <a:ea typeface="DejaVu Sans"/>
              </a:rPr>
              <a:t>11.2 </a:t>
            </a:r>
            <a:r>
              <a:rPr b="1" lang="uk-UA" sz="2800" spc="-1" strike="noStrike">
                <a:solidFill>
                  <a:srgbClr val="558ed5"/>
                </a:solidFill>
                <a:latin typeface="Times New Roman"/>
                <a:ea typeface="DejaVu Sans"/>
              </a:rPr>
              <a:t>Послідовність виготовлення виробу</a:t>
            </a:r>
            <a:endParaRPr b="0" lang="en-US" sz="2800" spc="-1" strike="noStrike">
              <a:latin typeface="Arial"/>
            </a:endParaRPr>
          </a:p>
        </p:txBody>
      </p:sp>
      <p:pic>
        <p:nvPicPr>
          <p:cNvPr id="121" name="Рисунок 9" descr=""/>
          <p:cNvPicPr/>
          <p:nvPr/>
        </p:nvPicPr>
        <p:blipFill>
          <a:blip r:embed="rId1"/>
          <a:stretch/>
        </p:blipFill>
        <p:spPr>
          <a:xfrm>
            <a:off x="4860000" y="2105640"/>
            <a:ext cx="2670120" cy="3194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2357280" y="357120"/>
            <a:ext cx="4713480" cy="570240"/>
          </a:xfrm>
          <a:prstGeom prst="rect">
            <a:avLst/>
          </a:prstGeom>
          <a:noFill/>
          <a:ln w="0">
            <a:noFill/>
          </a:ln>
        </p:spPr>
        <p:style>
          <a:lnRef idx="0"/>
          <a:fillRef idx="0"/>
          <a:effectRef idx="0"/>
          <a:fontRef idx="minor"/>
        </p:style>
      </p:sp>
      <p:sp>
        <p:nvSpPr>
          <p:cNvPr id="123" name="CustomShape 2"/>
          <p:cNvSpPr/>
          <p:nvPr/>
        </p:nvSpPr>
        <p:spPr>
          <a:xfrm>
            <a:off x="5000760" y="2214720"/>
            <a:ext cx="3213360" cy="3427560"/>
          </a:xfrm>
          <a:prstGeom prst="rect">
            <a:avLst/>
          </a:prstGeom>
          <a:noFill/>
          <a:ln w="0">
            <a:noFill/>
          </a:ln>
        </p:spPr>
        <p:style>
          <a:lnRef idx="0"/>
          <a:fillRef idx="0"/>
          <a:effectRef idx="0"/>
          <a:fontRef idx="minor"/>
        </p:style>
      </p:sp>
      <p:sp>
        <p:nvSpPr>
          <p:cNvPr id="124" name="CustomShape 3"/>
          <p:cNvSpPr/>
          <p:nvPr/>
        </p:nvSpPr>
        <p:spPr>
          <a:xfrm>
            <a:off x="2051640" y="1071720"/>
            <a:ext cx="5975280" cy="638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endParaRPr b="0" lang="en-US" sz="1800" spc="-1" strike="noStrike">
              <a:latin typeface="Arial"/>
            </a:endParaRPr>
          </a:p>
          <a:p>
            <a:pPr>
              <a:lnSpc>
                <a:spcPct val="100000"/>
              </a:lnSpc>
              <a:tabLst>
                <a:tab algn="l" pos="0"/>
              </a:tabLst>
            </a:pPr>
            <a:endParaRPr b="0" lang="en-US" sz="1800" spc="-1" strike="noStrike">
              <a:latin typeface="Arial"/>
            </a:endParaRPr>
          </a:p>
        </p:txBody>
      </p:sp>
      <p:sp>
        <p:nvSpPr>
          <p:cNvPr id="125" name="CustomShape 4"/>
          <p:cNvSpPr/>
          <p:nvPr/>
        </p:nvSpPr>
        <p:spPr>
          <a:xfrm>
            <a:off x="1371600" y="1676520"/>
            <a:ext cx="3427560" cy="2833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uk-UA" sz="2000" spc="-1" strike="noStrike">
                <a:solidFill>
                  <a:srgbClr val="4a452a"/>
                </a:solidFill>
                <a:latin typeface="Times New Roman"/>
                <a:ea typeface="DejaVu Sans"/>
              </a:rPr>
              <a:t>6. Покладіть суху тканину на тонкий шар паралону або подушечку. За допомогою шила зробіть маленькі дірочки точно по малюнку канви. Якщо ви все зробили правильно, то виготовлене панно буде мати вигляд вишивки хрестом. </a:t>
            </a:r>
            <a:endParaRPr b="0" lang="en-US" sz="2000" spc="-1" strike="noStrike">
              <a:latin typeface="Arial"/>
            </a:endParaRPr>
          </a:p>
        </p:txBody>
      </p:sp>
      <p:sp>
        <p:nvSpPr>
          <p:cNvPr id="126" name="CustomShape 5"/>
          <p:cNvSpPr/>
          <p:nvPr/>
        </p:nvSpPr>
        <p:spPr>
          <a:xfrm>
            <a:off x="1115640" y="636480"/>
            <a:ext cx="7569720" cy="77976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en-US" sz="2800" spc="-1" strike="noStrike">
                <a:solidFill>
                  <a:srgbClr val="0070c0"/>
                </a:solidFill>
                <a:latin typeface="Times New Roman"/>
                <a:ea typeface="DejaVu Sans"/>
              </a:rPr>
              <a:t> </a:t>
            </a:r>
            <a:r>
              <a:rPr b="1" lang="en-US" sz="2800" spc="-1" strike="noStrike">
                <a:solidFill>
                  <a:srgbClr val="0070c0"/>
                </a:solidFill>
                <a:latin typeface="Times New Roman"/>
                <a:ea typeface="DejaVu Sans"/>
              </a:rPr>
              <a:t>11.3  </a:t>
            </a:r>
            <a:r>
              <a:rPr b="1" lang="uk-UA" sz="2800" spc="-1" strike="noStrike">
                <a:solidFill>
                  <a:srgbClr val="0070c0"/>
                </a:solidFill>
                <a:latin typeface="Times New Roman"/>
                <a:ea typeface="DejaVu Sans"/>
              </a:rPr>
              <a:t>Послідовність виготовлення виробу</a:t>
            </a:r>
            <a:endParaRPr b="0" lang="en-US" sz="2800" spc="-1" strike="noStrike">
              <a:latin typeface="Arial"/>
            </a:endParaRPr>
          </a:p>
        </p:txBody>
      </p:sp>
      <p:pic>
        <p:nvPicPr>
          <p:cNvPr id="127" name="Рисунок 10" descr=""/>
          <p:cNvPicPr/>
          <p:nvPr/>
        </p:nvPicPr>
        <p:blipFill>
          <a:blip r:embed="rId1"/>
          <a:srcRect l="1728" t="8807" r="-1728" b="4555"/>
          <a:stretch/>
        </p:blipFill>
        <p:spPr>
          <a:xfrm>
            <a:off x="4850280" y="1663200"/>
            <a:ext cx="1664280" cy="2564640"/>
          </a:xfrm>
          <a:prstGeom prst="rect">
            <a:avLst/>
          </a:prstGeom>
          <a:ln w="0">
            <a:noFill/>
          </a:ln>
        </p:spPr>
      </p:pic>
      <p:pic>
        <p:nvPicPr>
          <p:cNvPr id="128" name="Рисунок 14" descr=""/>
          <p:cNvPicPr/>
          <p:nvPr/>
        </p:nvPicPr>
        <p:blipFill>
          <a:blip r:embed="rId2"/>
          <a:stretch/>
        </p:blipFill>
        <p:spPr>
          <a:xfrm>
            <a:off x="6716160" y="2421000"/>
            <a:ext cx="1591200" cy="2816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2357280" y="357120"/>
            <a:ext cx="4713480" cy="570240"/>
          </a:xfrm>
          <a:prstGeom prst="rect">
            <a:avLst/>
          </a:prstGeom>
          <a:noFill/>
          <a:ln w="0">
            <a:noFill/>
          </a:ln>
        </p:spPr>
        <p:style>
          <a:lnRef idx="0"/>
          <a:fillRef idx="0"/>
          <a:effectRef idx="0"/>
          <a:fontRef idx="minor"/>
        </p:style>
      </p:sp>
      <p:sp>
        <p:nvSpPr>
          <p:cNvPr id="130" name="CustomShape 2"/>
          <p:cNvSpPr/>
          <p:nvPr/>
        </p:nvSpPr>
        <p:spPr>
          <a:xfrm>
            <a:off x="5000760" y="2214720"/>
            <a:ext cx="3213360" cy="3427560"/>
          </a:xfrm>
          <a:prstGeom prst="rect">
            <a:avLst/>
          </a:prstGeom>
          <a:noFill/>
          <a:ln w="0">
            <a:noFill/>
          </a:ln>
        </p:spPr>
        <p:style>
          <a:lnRef idx="0"/>
          <a:fillRef idx="0"/>
          <a:effectRef idx="0"/>
          <a:fontRef idx="minor"/>
        </p:style>
      </p:sp>
      <p:sp>
        <p:nvSpPr>
          <p:cNvPr id="131" name="CustomShape 3"/>
          <p:cNvSpPr/>
          <p:nvPr/>
        </p:nvSpPr>
        <p:spPr>
          <a:xfrm>
            <a:off x="2051640" y="1071720"/>
            <a:ext cx="5975280" cy="638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endParaRPr b="0" lang="en-US" sz="1800" spc="-1" strike="noStrike">
              <a:latin typeface="Arial"/>
            </a:endParaRPr>
          </a:p>
          <a:p>
            <a:pPr>
              <a:lnSpc>
                <a:spcPct val="100000"/>
              </a:lnSpc>
              <a:tabLst>
                <a:tab algn="l" pos="0"/>
              </a:tabLst>
            </a:pPr>
            <a:endParaRPr b="0" lang="en-US" sz="1800" spc="-1" strike="noStrike">
              <a:latin typeface="Arial"/>
            </a:endParaRPr>
          </a:p>
        </p:txBody>
      </p:sp>
      <p:sp>
        <p:nvSpPr>
          <p:cNvPr id="132" name="CustomShape 4"/>
          <p:cNvSpPr/>
          <p:nvPr/>
        </p:nvSpPr>
        <p:spPr>
          <a:xfrm>
            <a:off x="1371600" y="1676520"/>
            <a:ext cx="7128000" cy="3945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uk-UA" sz="2000" spc="-1" strike="noStrike">
                <a:solidFill>
                  <a:srgbClr val="4a452a"/>
                </a:solidFill>
                <a:latin typeface="Times New Roman"/>
                <a:ea typeface="DejaVu Sans"/>
              </a:rPr>
              <a:t>7. Оформіть панно у рамку. Панно готово.</a:t>
            </a:r>
            <a:endParaRPr b="0" lang="en-US" sz="2000" spc="-1" strike="noStrike">
              <a:latin typeface="Arial"/>
            </a:endParaRPr>
          </a:p>
        </p:txBody>
      </p:sp>
      <p:sp>
        <p:nvSpPr>
          <p:cNvPr id="133" name="CustomShape 5"/>
          <p:cNvSpPr/>
          <p:nvPr/>
        </p:nvSpPr>
        <p:spPr>
          <a:xfrm>
            <a:off x="971640" y="629640"/>
            <a:ext cx="7281720" cy="1141560"/>
          </a:xfrm>
          <a:prstGeom prst="rect">
            <a:avLst/>
          </a:prstGeom>
          <a:noFill/>
          <a:ln w="0">
            <a:noFill/>
          </a:ln>
        </p:spPr>
        <p:style>
          <a:lnRef idx="0"/>
          <a:fillRef idx="0"/>
          <a:effectRef idx="0"/>
          <a:fontRef idx="minor"/>
        </p:style>
        <p:txBody>
          <a:bodyPr lIns="90000" rIns="90000" tIns="45000" bIns="45000">
            <a:noAutofit/>
          </a:bodyPr>
          <a:p>
            <a:pPr marL="343080" indent="-341640" algn="ctr">
              <a:lnSpc>
                <a:spcPct val="100000"/>
              </a:lnSpc>
              <a:spcBef>
                <a:spcPts val="561"/>
              </a:spcBef>
              <a:tabLst>
                <a:tab algn="l" pos="0"/>
              </a:tabLst>
            </a:pPr>
            <a:r>
              <a:rPr b="1" lang="en-US" sz="2800" spc="-1" strike="noStrike">
                <a:solidFill>
                  <a:srgbClr val="0070c0"/>
                </a:solidFill>
                <a:latin typeface="Times New Roman"/>
                <a:ea typeface="DejaVu Sans"/>
              </a:rPr>
              <a:t>11.4 </a:t>
            </a:r>
            <a:r>
              <a:rPr b="1" lang="uk-UA" sz="2800" spc="-1" strike="noStrike">
                <a:solidFill>
                  <a:srgbClr val="0070c0"/>
                </a:solidFill>
                <a:latin typeface="Times New Roman"/>
                <a:ea typeface="DejaVu Sans"/>
              </a:rPr>
              <a:t>Послідовність виготовлення виробу</a:t>
            </a:r>
            <a:endParaRPr b="0" lang="en-US" sz="2800" spc="-1" strike="noStrike">
              <a:latin typeface="Arial"/>
            </a:endParaRPr>
          </a:p>
        </p:txBody>
      </p:sp>
      <p:pic>
        <p:nvPicPr>
          <p:cNvPr id="134" name="Рисунок 9" descr=""/>
          <p:cNvPicPr/>
          <p:nvPr/>
        </p:nvPicPr>
        <p:blipFill>
          <a:blip r:embed="rId1"/>
          <a:stretch/>
        </p:blipFill>
        <p:spPr>
          <a:xfrm>
            <a:off x="3420000" y="2221200"/>
            <a:ext cx="2734920" cy="3687480"/>
          </a:xfrm>
          <a:prstGeom prst="rect">
            <a:avLst/>
          </a:prstGeom>
          <a:ln cap="sq" w="8890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193</TotalTime>
  <Application>LibreOffice/7.0.1.2$Windows_x86 LibreOffice_project/7cbcfc562f6eb6708b5ff7d7397325de9e764452</Application>
  <Words>1094</Words>
  <Paragraphs>201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2014-07-06T18:18:01Z</dcterms:created>
  <dc:creator>Шаблон Фокиной Л. П.</dc:creator>
  <dc:description/>
  <dc:language>en-US</dc:language>
  <cp:lastModifiedBy/>
  <dcterms:modified xsi:type="dcterms:W3CDTF">2021-11-04T15:14:40Z</dcterms:modified>
  <cp:revision>22</cp:revision>
  <dc:subject/>
  <dc:title>Шаблон презентации</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