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  <p:sldMasterId id="2147483687" r:id="rId3"/>
  </p:sldMasterIdLst>
  <p:notesMasterIdLst>
    <p:notesMasterId r:id="rId17"/>
  </p:notesMasterIdLst>
  <p:sldIdLst>
    <p:sldId id="287" r:id="rId4"/>
    <p:sldId id="288" r:id="rId5"/>
    <p:sldId id="289" r:id="rId6"/>
    <p:sldId id="290" r:id="rId7"/>
    <p:sldId id="282" r:id="rId8"/>
    <p:sldId id="283" r:id="rId9"/>
    <p:sldId id="285" r:id="rId10"/>
    <p:sldId id="291" r:id="rId11"/>
    <p:sldId id="292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Schoolbook" panose="020406040505050203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2F81B83-6A80-45A7-830C-2E75DA71A0D1}">
  <a:tblStyle styleId="{A2F81B83-6A80-45A7-830C-2E75DA71A0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660"/>
  </p:normalViewPr>
  <p:slideViewPr>
    <p:cSldViewPr>
      <p:cViewPr>
        <p:scale>
          <a:sx n="60" d="100"/>
          <a:sy n="60" d="100"/>
        </p:scale>
        <p:origin x="-2006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0E35E-A663-4A04-98EB-B8F4A1A8476F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B48871-1608-4D41-9D0E-A2EE8B118C01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Перевірити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притомність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постраждалого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поставивши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йому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запитання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яке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потребує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відповіді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57FE95-8BA5-48EA-8C02-8B714220A40E}" type="parTrans" cxnId="{0D3F5034-6A7B-45BC-B5E9-904151EF263B}">
      <dgm:prSet/>
      <dgm:spPr/>
      <dgm:t>
        <a:bodyPr/>
        <a:lstStyle/>
        <a:p>
          <a:endParaRPr lang="ru-RU"/>
        </a:p>
      </dgm:t>
    </dgm:pt>
    <dgm:pt modelId="{53AF895D-2D75-41F9-ACD8-CDD899E0546D}" type="sibTrans" cxnId="{0D3F5034-6A7B-45BC-B5E9-904151EF263B}">
      <dgm:prSet/>
      <dgm:spPr/>
      <dgm:t>
        <a:bodyPr/>
        <a:lstStyle/>
        <a:p>
          <a:endParaRPr lang="ru-RU"/>
        </a:p>
      </dgm:t>
    </dgm:pt>
    <dgm:pt modelId="{5676941F-B87A-40EB-97F8-B18BF212093E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Оцінити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реакцію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постраждалого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біль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час ваших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дій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(щипок за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шкіру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відкритій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ділянці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тіла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натискання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мочку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вушної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раковини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D86F34-F711-4498-8511-29111DE957BD}" type="parTrans" cxnId="{1266CD7B-FF09-4E28-900B-D6F43D5AFADE}">
      <dgm:prSet/>
      <dgm:spPr/>
      <dgm:t>
        <a:bodyPr/>
        <a:lstStyle/>
        <a:p>
          <a:endParaRPr lang="ru-RU"/>
        </a:p>
      </dgm:t>
    </dgm:pt>
    <dgm:pt modelId="{FD921AC8-45BF-4F18-8047-43A49F819D40}" type="sibTrans" cxnId="{1266CD7B-FF09-4E28-900B-D6F43D5AFADE}">
      <dgm:prSet/>
      <dgm:spPr/>
      <dgm:t>
        <a:bodyPr/>
        <a:lstStyle/>
        <a:p>
          <a:endParaRPr lang="ru-RU"/>
        </a:p>
      </dgm:t>
    </dgm:pt>
    <dgm:pt modelId="{E936FC39-5CBF-41B0-96ED-B42A9707A066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постраждалий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реагує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то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діяти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алгоритмом ABC для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місця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зупинки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кровообігу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продовжуйте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зупинку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кровотечі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3B8330-4A1F-47EA-AC9C-E47283B6D97E}" type="parTrans" cxnId="{D9E3E262-A6C5-4724-B5DD-53B1F8A33C88}">
      <dgm:prSet/>
      <dgm:spPr/>
      <dgm:t>
        <a:bodyPr/>
        <a:lstStyle/>
        <a:p>
          <a:endParaRPr lang="ru-RU"/>
        </a:p>
      </dgm:t>
    </dgm:pt>
    <dgm:pt modelId="{804F38A3-1440-4CAE-A933-83919DD1BC7D}" type="sibTrans" cxnId="{D9E3E262-A6C5-4724-B5DD-53B1F8A33C88}">
      <dgm:prSet/>
      <dgm:spPr/>
      <dgm:t>
        <a:bodyPr/>
        <a:lstStyle/>
        <a:p>
          <a:endParaRPr lang="ru-RU"/>
        </a:p>
      </dgm:t>
    </dgm:pt>
    <dgm:pt modelId="{454146A8-7177-4A4D-9356-7EB6347126BC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постраждалий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реагує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подразники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продовжувати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тільки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заходи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зупинки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кровотечі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F63A19-46E6-4C75-8466-F303112E967C}" type="parTrans" cxnId="{DE71FCFE-41D0-45F8-8E09-12CE5181AA98}">
      <dgm:prSet/>
      <dgm:spPr/>
      <dgm:t>
        <a:bodyPr/>
        <a:lstStyle/>
        <a:p>
          <a:endParaRPr lang="ru-RU"/>
        </a:p>
      </dgm:t>
    </dgm:pt>
    <dgm:pt modelId="{632BC15A-5C93-4C4A-876D-FAF885CA5A02}" type="sibTrans" cxnId="{DE71FCFE-41D0-45F8-8E09-12CE5181AA98}">
      <dgm:prSet/>
      <dgm:spPr/>
      <dgm:t>
        <a:bodyPr/>
        <a:lstStyle/>
        <a:p>
          <a:endParaRPr lang="ru-RU"/>
        </a:p>
      </dgm:t>
    </dgm:pt>
    <dgm:pt modelId="{4F6B188E-53F2-49AC-B604-82C27FEB9CD1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здійснити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щільне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тампонування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рани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стерильним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кровозупинним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бинтом (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бойовою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марлею)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8A9B60-FBA2-4911-A1EF-4F9D1911055C}" type="parTrans" cxnId="{1FA11E52-03D2-4BF3-AB9E-6591953B124E}">
      <dgm:prSet/>
      <dgm:spPr/>
      <dgm:t>
        <a:bodyPr/>
        <a:lstStyle/>
        <a:p>
          <a:endParaRPr lang="ru-RU"/>
        </a:p>
      </dgm:t>
    </dgm:pt>
    <dgm:pt modelId="{9BEEB34E-8DDB-4B2C-A3DB-A4B1C2234A9F}" type="sibTrans" cxnId="{1FA11E52-03D2-4BF3-AB9E-6591953B124E}">
      <dgm:prSet/>
      <dgm:spPr/>
      <dgm:t>
        <a:bodyPr/>
        <a:lstStyle/>
        <a:p>
          <a:endParaRPr lang="ru-RU"/>
        </a:p>
      </dgm:t>
    </dgm:pt>
    <dgm:pt modelId="{665D6C6A-1670-4D73-BD7B-8F0F6104C84F}" type="pres">
      <dgm:prSet presAssocID="{0550E35E-A663-4A04-98EB-B8F4A1A847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322D3-E757-4FCB-B3B7-AF57E2C5B2C8}" type="pres">
      <dgm:prSet presAssocID="{4F6B188E-53F2-49AC-B604-82C27FEB9CD1}" presName="boxAndChildren" presStyleCnt="0"/>
      <dgm:spPr/>
    </dgm:pt>
    <dgm:pt modelId="{0D172D31-E557-48E7-9FCE-4546660FBB51}" type="pres">
      <dgm:prSet presAssocID="{4F6B188E-53F2-49AC-B604-82C27FEB9CD1}" presName="parentTextBox" presStyleLbl="node1" presStyleIdx="0" presStyleCnt="5"/>
      <dgm:spPr/>
      <dgm:t>
        <a:bodyPr/>
        <a:lstStyle/>
        <a:p>
          <a:endParaRPr lang="ru-RU"/>
        </a:p>
      </dgm:t>
    </dgm:pt>
    <dgm:pt modelId="{060F2AA1-420D-4CF1-9B8D-E364F4822410}" type="pres">
      <dgm:prSet presAssocID="{632BC15A-5C93-4C4A-876D-FAF885CA5A02}" presName="sp" presStyleCnt="0"/>
      <dgm:spPr/>
    </dgm:pt>
    <dgm:pt modelId="{6E337C31-4ABC-4035-856E-F5742B2E32D4}" type="pres">
      <dgm:prSet presAssocID="{454146A8-7177-4A4D-9356-7EB6347126BC}" presName="arrowAndChildren" presStyleCnt="0"/>
      <dgm:spPr/>
    </dgm:pt>
    <dgm:pt modelId="{AAB8A270-D611-46C5-A6FD-559D49D6EE1F}" type="pres">
      <dgm:prSet presAssocID="{454146A8-7177-4A4D-9356-7EB6347126BC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B6A10A92-F832-4C6B-8CA3-494C4166EDBB}" type="pres">
      <dgm:prSet presAssocID="{804F38A3-1440-4CAE-A933-83919DD1BC7D}" presName="sp" presStyleCnt="0"/>
      <dgm:spPr/>
    </dgm:pt>
    <dgm:pt modelId="{C6D9BB34-E57D-47EA-AFCE-1171FE13C1F9}" type="pres">
      <dgm:prSet presAssocID="{E936FC39-5CBF-41B0-96ED-B42A9707A066}" presName="arrowAndChildren" presStyleCnt="0"/>
      <dgm:spPr/>
    </dgm:pt>
    <dgm:pt modelId="{FBC0A9C4-57F5-450E-91EE-D7491AAB02FA}" type="pres">
      <dgm:prSet presAssocID="{E936FC39-5CBF-41B0-96ED-B42A9707A066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182B29F0-C0A8-4A8A-B685-2C20B63425D9}" type="pres">
      <dgm:prSet presAssocID="{FD921AC8-45BF-4F18-8047-43A49F819D40}" presName="sp" presStyleCnt="0"/>
      <dgm:spPr/>
    </dgm:pt>
    <dgm:pt modelId="{CA29E08B-0A67-4EA8-B473-C222E27B3C9D}" type="pres">
      <dgm:prSet presAssocID="{5676941F-B87A-40EB-97F8-B18BF212093E}" presName="arrowAndChildren" presStyleCnt="0"/>
      <dgm:spPr/>
    </dgm:pt>
    <dgm:pt modelId="{D7AD3491-9E9A-444D-A2A0-F2E83D80D081}" type="pres">
      <dgm:prSet presAssocID="{5676941F-B87A-40EB-97F8-B18BF212093E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70DC8A4E-CCBE-4818-97D4-588B4CC984ED}" type="pres">
      <dgm:prSet presAssocID="{53AF895D-2D75-41F9-ACD8-CDD899E0546D}" presName="sp" presStyleCnt="0"/>
      <dgm:spPr/>
    </dgm:pt>
    <dgm:pt modelId="{67C2C329-2247-41BD-B415-5D6CF7B1A7C2}" type="pres">
      <dgm:prSet presAssocID="{4CB48871-1608-4D41-9D0E-A2EE8B118C01}" presName="arrowAndChildren" presStyleCnt="0"/>
      <dgm:spPr/>
    </dgm:pt>
    <dgm:pt modelId="{2D6BA734-E737-4047-B956-8D0BC123FDC3}" type="pres">
      <dgm:prSet presAssocID="{4CB48871-1608-4D41-9D0E-A2EE8B118C01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86EF714-848E-42D1-9D4A-36755E84AD93}" type="presOf" srcId="{E936FC39-5CBF-41B0-96ED-B42A9707A066}" destId="{FBC0A9C4-57F5-450E-91EE-D7491AAB02FA}" srcOrd="0" destOrd="0" presId="urn:microsoft.com/office/officeart/2005/8/layout/process4"/>
    <dgm:cxn modelId="{9230CF67-80F2-4188-B7A2-1F514D7F63F5}" type="presOf" srcId="{4CB48871-1608-4D41-9D0E-A2EE8B118C01}" destId="{2D6BA734-E737-4047-B956-8D0BC123FDC3}" srcOrd="0" destOrd="0" presId="urn:microsoft.com/office/officeart/2005/8/layout/process4"/>
    <dgm:cxn modelId="{A31DCE90-C393-4D5C-9AA2-9D02E96F07C6}" type="presOf" srcId="{0550E35E-A663-4A04-98EB-B8F4A1A8476F}" destId="{665D6C6A-1670-4D73-BD7B-8F0F6104C84F}" srcOrd="0" destOrd="0" presId="urn:microsoft.com/office/officeart/2005/8/layout/process4"/>
    <dgm:cxn modelId="{D8FCD275-2F76-415B-8180-7267CCF41F91}" type="presOf" srcId="{454146A8-7177-4A4D-9356-7EB6347126BC}" destId="{AAB8A270-D611-46C5-A6FD-559D49D6EE1F}" srcOrd="0" destOrd="0" presId="urn:microsoft.com/office/officeart/2005/8/layout/process4"/>
    <dgm:cxn modelId="{DE71FCFE-41D0-45F8-8E09-12CE5181AA98}" srcId="{0550E35E-A663-4A04-98EB-B8F4A1A8476F}" destId="{454146A8-7177-4A4D-9356-7EB6347126BC}" srcOrd="3" destOrd="0" parTransId="{55F63A19-46E6-4C75-8466-F303112E967C}" sibTransId="{632BC15A-5C93-4C4A-876D-FAF885CA5A02}"/>
    <dgm:cxn modelId="{1266CD7B-FF09-4E28-900B-D6F43D5AFADE}" srcId="{0550E35E-A663-4A04-98EB-B8F4A1A8476F}" destId="{5676941F-B87A-40EB-97F8-B18BF212093E}" srcOrd="1" destOrd="0" parTransId="{FFD86F34-F711-4498-8511-29111DE957BD}" sibTransId="{FD921AC8-45BF-4F18-8047-43A49F819D40}"/>
    <dgm:cxn modelId="{D9E3E262-A6C5-4724-B5DD-53B1F8A33C88}" srcId="{0550E35E-A663-4A04-98EB-B8F4A1A8476F}" destId="{E936FC39-5CBF-41B0-96ED-B42A9707A066}" srcOrd="2" destOrd="0" parTransId="{8A3B8330-4A1F-47EA-AC9C-E47283B6D97E}" sibTransId="{804F38A3-1440-4CAE-A933-83919DD1BC7D}"/>
    <dgm:cxn modelId="{B9D389F8-451D-41D1-9BF7-E04685761878}" type="presOf" srcId="{4F6B188E-53F2-49AC-B604-82C27FEB9CD1}" destId="{0D172D31-E557-48E7-9FCE-4546660FBB51}" srcOrd="0" destOrd="0" presId="urn:microsoft.com/office/officeart/2005/8/layout/process4"/>
    <dgm:cxn modelId="{1FA11E52-03D2-4BF3-AB9E-6591953B124E}" srcId="{0550E35E-A663-4A04-98EB-B8F4A1A8476F}" destId="{4F6B188E-53F2-49AC-B604-82C27FEB9CD1}" srcOrd="4" destOrd="0" parTransId="{638A9B60-FBA2-4911-A1EF-4F9D1911055C}" sibTransId="{9BEEB34E-8DDB-4B2C-A3DB-A4B1C2234A9F}"/>
    <dgm:cxn modelId="{0D3F5034-6A7B-45BC-B5E9-904151EF263B}" srcId="{0550E35E-A663-4A04-98EB-B8F4A1A8476F}" destId="{4CB48871-1608-4D41-9D0E-A2EE8B118C01}" srcOrd="0" destOrd="0" parTransId="{E557FE95-8BA5-48EA-8C02-8B714220A40E}" sibTransId="{53AF895D-2D75-41F9-ACD8-CDD899E0546D}"/>
    <dgm:cxn modelId="{D222E847-F92D-4CEE-959F-DB9B5B646B04}" type="presOf" srcId="{5676941F-B87A-40EB-97F8-B18BF212093E}" destId="{D7AD3491-9E9A-444D-A2A0-F2E83D80D081}" srcOrd="0" destOrd="0" presId="urn:microsoft.com/office/officeart/2005/8/layout/process4"/>
    <dgm:cxn modelId="{B8B1672D-F316-43D0-8A31-146312171F66}" type="presParOf" srcId="{665D6C6A-1670-4D73-BD7B-8F0F6104C84F}" destId="{177322D3-E757-4FCB-B3B7-AF57E2C5B2C8}" srcOrd="0" destOrd="0" presId="urn:microsoft.com/office/officeart/2005/8/layout/process4"/>
    <dgm:cxn modelId="{F8084C2E-8088-43F7-9727-0DA7A92BD502}" type="presParOf" srcId="{177322D3-E757-4FCB-B3B7-AF57E2C5B2C8}" destId="{0D172D31-E557-48E7-9FCE-4546660FBB51}" srcOrd="0" destOrd="0" presId="urn:microsoft.com/office/officeart/2005/8/layout/process4"/>
    <dgm:cxn modelId="{388AD632-8CB6-420D-B977-51A7017D255A}" type="presParOf" srcId="{665D6C6A-1670-4D73-BD7B-8F0F6104C84F}" destId="{060F2AA1-420D-4CF1-9B8D-E364F4822410}" srcOrd="1" destOrd="0" presId="urn:microsoft.com/office/officeart/2005/8/layout/process4"/>
    <dgm:cxn modelId="{97939B70-06F3-40CF-83C2-505C59621762}" type="presParOf" srcId="{665D6C6A-1670-4D73-BD7B-8F0F6104C84F}" destId="{6E337C31-4ABC-4035-856E-F5742B2E32D4}" srcOrd="2" destOrd="0" presId="urn:microsoft.com/office/officeart/2005/8/layout/process4"/>
    <dgm:cxn modelId="{CC15C042-59E6-4A80-99E8-786185E903CC}" type="presParOf" srcId="{6E337C31-4ABC-4035-856E-F5742B2E32D4}" destId="{AAB8A270-D611-46C5-A6FD-559D49D6EE1F}" srcOrd="0" destOrd="0" presId="urn:microsoft.com/office/officeart/2005/8/layout/process4"/>
    <dgm:cxn modelId="{90CFB5D0-7BCC-47AE-A7FF-51F39F0DD9CA}" type="presParOf" srcId="{665D6C6A-1670-4D73-BD7B-8F0F6104C84F}" destId="{B6A10A92-F832-4C6B-8CA3-494C4166EDBB}" srcOrd="3" destOrd="0" presId="urn:microsoft.com/office/officeart/2005/8/layout/process4"/>
    <dgm:cxn modelId="{0F8B61E0-6F2E-434D-811F-AFFE9792FBF8}" type="presParOf" srcId="{665D6C6A-1670-4D73-BD7B-8F0F6104C84F}" destId="{C6D9BB34-E57D-47EA-AFCE-1171FE13C1F9}" srcOrd="4" destOrd="0" presId="urn:microsoft.com/office/officeart/2005/8/layout/process4"/>
    <dgm:cxn modelId="{A8E2E931-B385-41BA-AC56-A91121C9E72E}" type="presParOf" srcId="{C6D9BB34-E57D-47EA-AFCE-1171FE13C1F9}" destId="{FBC0A9C4-57F5-450E-91EE-D7491AAB02FA}" srcOrd="0" destOrd="0" presId="urn:microsoft.com/office/officeart/2005/8/layout/process4"/>
    <dgm:cxn modelId="{2B8E02F7-B82B-4130-95EC-C0BBA286F7DC}" type="presParOf" srcId="{665D6C6A-1670-4D73-BD7B-8F0F6104C84F}" destId="{182B29F0-C0A8-4A8A-B685-2C20B63425D9}" srcOrd="5" destOrd="0" presId="urn:microsoft.com/office/officeart/2005/8/layout/process4"/>
    <dgm:cxn modelId="{E84C2B50-C07B-4F6E-B6A3-24E8BFEA4814}" type="presParOf" srcId="{665D6C6A-1670-4D73-BD7B-8F0F6104C84F}" destId="{CA29E08B-0A67-4EA8-B473-C222E27B3C9D}" srcOrd="6" destOrd="0" presId="urn:microsoft.com/office/officeart/2005/8/layout/process4"/>
    <dgm:cxn modelId="{3DEE72DA-0890-47C8-B171-2EBF5542AAFA}" type="presParOf" srcId="{CA29E08B-0A67-4EA8-B473-C222E27B3C9D}" destId="{D7AD3491-9E9A-444D-A2A0-F2E83D80D081}" srcOrd="0" destOrd="0" presId="urn:microsoft.com/office/officeart/2005/8/layout/process4"/>
    <dgm:cxn modelId="{BCA4429F-B42E-4CBB-9B81-63EE2312D861}" type="presParOf" srcId="{665D6C6A-1670-4D73-BD7B-8F0F6104C84F}" destId="{70DC8A4E-CCBE-4818-97D4-588B4CC984ED}" srcOrd="7" destOrd="0" presId="urn:microsoft.com/office/officeart/2005/8/layout/process4"/>
    <dgm:cxn modelId="{64F85E4F-3024-42F9-A1D0-EEDEAEA3202C}" type="presParOf" srcId="{665D6C6A-1670-4D73-BD7B-8F0F6104C84F}" destId="{67C2C329-2247-41BD-B415-5D6CF7B1A7C2}" srcOrd="8" destOrd="0" presId="urn:microsoft.com/office/officeart/2005/8/layout/process4"/>
    <dgm:cxn modelId="{7C40D803-17B6-4AD4-865C-EAFCE572B87D}" type="presParOf" srcId="{67C2C329-2247-41BD-B415-5D6CF7B1A7C2}" destId="{2D6BA734-E737-4047-B956-8D0BC123FDC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809FE-32A8-4234-BA1A-2A208331A9F7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BBFDF86-E665-4584-B0C7-094E20855760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уважно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огляньте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рану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виявіть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місце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кровотечі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D4B68CE-3D2A-4A49-8C39-348E743A9404}" type="parTrans" cxnId="{6D2EB92A-B590-4517-A04C-07EC2FE856CB}">
      <dgm:prSet/>
      <dgm:spPr/>
      <dgm:t>
        <a:bodyPr/>
        <a:lstStyle/>
        <a:p>
          <a:endParaRPr lang="ru-RU"/>
        </a:p>
      </dgm:t>
    </dgm:pt>
    <dgm:pt modelId="{0B17B9FF-A896-4219-A022-4EEB215E2296}" type="sibTrans" cxnId="{6D2EB92A-B590-4517-A04C-07EC2FE856CB}">
      <dgm:prSet/>
      <dgm:spPr/>
      <dgm:t>
        <a:bodyPr/>
        <a:lstStyle/>
        <a:p>
          <a:endParaRPr lang="ru-RU"/>
        </a:p>
      </dgm:t>
    </dgm:pt>
    <dgm:pt modelId="{247DA381-4CE7-4B18-B616-047FC641AFEA}">
      <dgm:prSet phldrT="[Текст]" custT="1"/>
      <dgm:spPr/>
      <dgm:t>
        <a:bodyPr/>
        <a:lstStyle/>
        <a:p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своєю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правою рукою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притисніть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судину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цьому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місці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кістки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глибині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рани,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зменшити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кровотечу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підготуйте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кровозупинний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стерильний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бинт до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7F66CFED-DCC6-4EAE-A33D-47CA8EDD4795}" type="parTrans" cxnId="{9118AF04-4AC2-4A04-91B4-D3C5329FC8B5}">
      <dgm:prSet/>
      <dgm:spPr/>
      <dgm:t>
        <a:bodyPr/>
        <a:lstStyle/>
        <a:p>
          <a:endParaRPr lang="ru-RU"/>
        </a:p>
      </dgm:t>
    </dgm:pt>
    <dgm:pt modelId="{8FC400B2-38B2-45E5-8962-7789E96309DA}" type="sibTrans" cxnId="{9118AF04-4AC2-4A04-91B4-D3C5329FC8B5}">
      <dgm:prSet/>
      <dgm:spPr/>
      <dgm:t>
        <a:bodyPr/>
        <a:lstStyle/>
        <a:p>
          <a:endParaRPr lang="ru-RU"/>
        </a:p>
      </dgm:t>
    </dgm:pt>
    <dgm:pt modelId="{77048147-A26C-44D0-952B-24274F81A2C3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візьміть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ліву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руку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кілька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петель бинта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підведіть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пальці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правої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руки,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якою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продовжуйте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тиск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судину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використанням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підведених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петель;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BA174E9-0467-46E4-8D0E-C0BEA5941C88}" type="parTrans" cxnId="{BC6A0491-C409-47AF-A37E-3CB69DE2E8E3}">
      <dgm:prSet/>
      <dgm:spPr/>
      <dgm:t>
        <a:bodyPr/>
        <a:lstStyle/>
        <a:p>
          <a:endParaRPr lang="ru-RU"/>
        </a:p>
      </dgm:t>
    </dgm:pt>
    <dgm:pt modelId="{861936BA-5A36-46A7-8893-B2253267FCDA}" type="sibTrans" cxnId="{BC6A0491-C409-47AF-A37E-3CB69DE2E8E3}">
      <dgm:prSet/>
      <dgm:spPr/>
      <dgm:t>
        <a:bodyPr/>
        <a:lstStyle/>
        <a:p>
          <a:endParaRPr lang="ru-RU"/>
        </a:p>
      </dgm:t>
    </dgm:pt>
    <dgm:pt modelId="{7646A8B9-5D9D-4248-8868-99B29C140EB6}">
      <dgm:prSet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повторіть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цей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прийом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заповнення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рани, не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послаблюючи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тиску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правою рукою;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6F110A7-2A02-4BBC-8EF3-E7C750410447}" type="parTrans" cxnId="{CCBDDD19-D8F2-4445-B6AF-7560BFBAA107}">
      <dgm:prSet/>
      <dgm:spPr/>
      <dgm:t>
        <a:bodyPr/>
        <a:lstStyle/>
        <a:p>
          <a:endParaRPr lang="ru-RU"/>
        </a:p>
      </dgm:t>
    </dgm:pt>
    <dgm:pt modelId="{E97CEC23-2A76-4062-B5B8-56B1C42C171C}" type="sibTrans" cxnId="{CCBDDD19-D8F2-4445-B6AF-7560BFBAA107}">
      <dgm:prSet/>
      <dgm:spPr/>
      <dgm:t>
        <a:bodyPr/>
        <a:lstStyle/>
        <a:p>
          <a:endParaRPr lang="ru-RU"/>
        </a:p>
      </dgm:t>
    </dgm:pt>
    <dgm:pt modelId="{1D493494-318F-4141-8EC4-9499D6C4DA15}">
      <dgm:prSet custT="1"/>
      <dgm:spPr/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повного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тампонування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рани,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здійсніть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прямий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тиск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на рану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двома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руками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протягом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щонайменше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хв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разі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звичайного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бинта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3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хв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кровозупинного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75919E3-3B7A-46CF-BB41-4D349071FF31}" type="parTrans" cxnId="{36E42AB2-762C-44DC-A0DD-CFCA35A75E3D}">
      <dgm:prSet/>
      <dgm:spPr/>
      <dgm:t>
        <a:bodyPr/>
        <a:lstStyle/>
        <a:p>
          <a:endParaRPr lang="ru-RU"/>
        </a:p>
      </dgm:t>
    </dgm:pt>
    <dgm:pt modelId="{39BB3DF3-C180-4F23-B3CA-28C2AC160AB0}" type="sibTrans" cxnId="{36E42AB2-762C-44DC-A0DD-CFCA35A75E3D}">
      <dgm:prSet/>
      <dgm:spPr/>
      <dgm:t>
        <a:bodyPr/>
        <a:lstStyle/>
        <a:p>
          <a:endParaRPr lang="ru-RU"/>
        </a:p>
      </dgm:t>
    </dgm:pt>
    <dgm:pt modelId="{CA19B12F-A1AE-42D5-BACE-AE8C18D99EB5}" type="pres">
      <dgm:prSet presAssocID="{9A0809FE-32A8-4234-BA1A-2A208331A9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ADDCE5-8D7C-4E28-88C4-6C0A6756ADB6}" type="pres">
      <dgm:prSet presAssocID="{4BBFDF86-E665-4584-B0C7-094E2085576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E8E48-7110-42E3-A29A-37EDAA065984}" type="pres">
      <dgm:prSet presAssocID="{0B17B9FF-A896-4219-A022-4EEB215E2296}" presName="spacer" presStyleCnt="0"/>
      <dgm:spPr/>
    </dgm:pt>
    <dgm:pt modelId="{05CD1188-52E2-4ECD-9BF6-F07BE45083F0}" type="pres">
      <dgm:prSet presAssocID="{247DA381-4CE7-4B18-B616-047FC641AF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E7242-C43E-4E93-A2BC-99833A7092FA}" type="pres">
      <dgm:prSet presAssocID="{8FC400B2-38B2-45E5-8962-7789E96309DA}" presName="spacer" presStyleCnt="0"/>
      <dgm:spPr/>
    </dgm:pt>
    <dgm:pt modelId="{17AD5C09-5665-43CD-A810-6EADC11F5455}" type="pres">
      <dgm:prSet presAssocID="{77048147-A26C-44D0-952B-24274F81A2C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51965-4AA3-401A-9FF8-874B5F0218FB}" type="pres">
      <dgm:prSet presAssocID="{861936BA-5A36-46A7-8893-B2253267FCDA}" presName="spacer" presStyleCnt="0"/>
      <dgm:spPr/>
    </dgm:pt>
    <dgm:pt modelId="{66473AA7-39E4-41C0-9667-7B387E757AA6}" type="pres">
      <dgm:prSet presAssocID="{1D493494-318F-4141-8EC4-9499D6C4DA15}" presName="parentText" presStyleLbl="node1" presStyleIdx="3" presStyleCnt="5" custLinFactY="10723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0ECF9-51EE-4A5E-81D9-7FF53F91788B}" type="pres">
      <dgm:prSet presAssocID="{39BB3DF3-C180-4F23-B3CA-28C2AC160AB0}" presName="spacer" presStyleCnt="0"/>
      <dgm:spPr/>
    </dgm:pt>
    <dgm:pt modelId="{2C82EC85-6ABE-4EC6-95A5-D0DB23B0F45C}" type="pres">
      <dgm:prSet presAssocID="{7646A8B9-5D9D-4248-8868-99B29C140EB6}" presName="parentText" presStyleLbl="node1" presStyleIdx="4" presStyleCnt="5" custLinFactY="-100000" custLinFactNeighborY="-1008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6A0491-C409-47AF-A37E-3CB69DE2E8E3}" srcId="{9A0809FE-32A8-4234-BA1A-2A208331A9F7}" destId="{77048147-A26C-44D0-952B-24274F81A2C3}" srcOrd="2" destOrd="0" parTransId="{0BA174E9-0467-46E4-8D0E-C0BEA5941C88}" sibTransId="{861936BA-5A36-46A7-8893-B2253267FCDA}"/>
    <dgm:cxn modelId="{9118AF04-4AC2-4A04-91B4-D3C5329FC8B5}" srcId="{9A0809FE-32A8-4234-BA1A-2A208331A9F7}" destId="{247DA381-4CE7-4B18-B616-047FC641AFEA}" srcOrd="1" destOrd="0" parTransId="{7F66CFED-DCC6-4EAE-A33D-47CA8EDD4795}" sibTransId="{8FC400B2-38B2-45E5-8962-7789E96309DA}"/>
    <dgm:cxn modelId="{B4BB4AA5-773A-4EEB-8A6E-DF665CFC47FD}" type="presOf" srcId="{247DA381-4CE7-4B18-B616-047FC641AFEA}" destId="{05CD1188-52E2-4ECD-9BF6-F07BE45083F0}" srcOrd="0" destOrd="0" presId="urn:microsoft.com/office/officeart/2005/8/layout/vList2"/>
    <dgm:cxn modelId="{36E42AB2-762C-44DC-A0DD-CFCA35A75E3D}" srcId="{9A0809FE-32A8-4234-BA1A-2A208331A9F7}" destId="{1D493494-318F-4141-8EC4-9499D6C4DA15}" srcOrd="3" destOrd="0" parTransId="{C75919E3-3B7A-46CF-BB41-4D349071FF31}" sibTransId="{39BB3DF3-C180-4F23-B3CA-28C2AC160AB0}"/>
    <dgm:cxn modelId="{6D2EB92A-B590-4517-A04C-07EC2FE856CB}" srcId="{9A0809FE-32A8-4234-BA1A-2A208331A9F7}" destId="{4BBFDF86-E665-4584-B0C7-094E20855760}" srcOrd="0" destOrd="0" parTransId="{1D4B68CE-3D2A-4A49-8C39-348E743A9404}" sibTransId="{0B17B9FF-A896-4219-A022-4EEB215E2296}"/>
    <dgm:cxn modelId="{8EC0FFB0-0E79-4ED2-AE8A-FF7533953AE6}" type="presOf" srcId="{7646A8B9-5D9D-4248-8868-99B29C140EB6}" destId="{2C82EC85-6ABE-4EC6-95A5-D0DB23B0F45C}" srcOrd="0" destOrd="0" presId="urn:microsoft.com/office/officeart/2005/8/layout/vList2"/>
    <dgm:cxn modelId="{EE1F188B-6C1E-4DF0-9BD9-761DB471706E}" type="presOf" srcId="{9A0809FE-32A8-4234-BA1A-2A208331A9F7}" destId="{CA19B12F-A1AE-42D5-BACE-AE8C18D99EB5}" srcOrd="0" destOrd="0" presId="urn:microsoft.com/office/officeart/2005/8/layout/vList2"/>
    <dgm:cxn modelId="{C809843B-8B0C-4C0C-A300-B87C141146A7}" type="presOf" srcId="{4BBFDF86-E665-4584-B0C7-094E20855760}" destId="{ADADDCE5-8D7C-4E28-88C4-6C0A6756ADB6}" srcOrd="0" destOrd="0" presId="urn:microsoft.com/office/officeart/2005/8/layout/vList2"/>
    <dgm:cxn modelId="{3AA2E58C-394D-4E55-939B-343632402ADA}" type="presOf" srcId="{77048147-A26C-44D0-952B-24274F81A2C3}" destId="{17AD5C09-5665-43CD-A810-6EADC11F5455}" srcOrd="0" destOrd="0" presId="urn:microsoft.com/office/officeart/2005/8/layout/vList2"/>
    <dgm:cxn modelId="{CCBDDD19-D8F2-4445-B6AF-7560BFBAA107}" srcId="{9A0809FE-32A8-4234-BA1A-2A208331A9F7}" destId="{7646A8B9-5D9D-4248-8868-99B29C140EB6}" srcOrd="4" destOrd="0" parTransId="{C6F110A7-2A02-4BBC-8EF3-E7C750410447}" sibTransId="{E97CEC23-2A76-4062-B5B8-56B1C42C171C}"/>
    <dgm:cxn modelId="{C34B2785-2579-47B1-A9B0-8E038122DD98}" type="presOf" srcId="{1D493494-318F-4141-8EC4-9499D6C4DA15}" destId="{66473AA7-39E4-41C0-9667-7B387E757AA6}" srcOrd="0" destOrd="0" presId="urn:microsoft.com/office/officeart/2005/8/layout/vList2"/>
    <dgm:cxn modelId="{CE37D649-86F9-438E-B255-0427F63C4B86}" type="presParOf" srcId="{CA19B12F-A1AE-42D5-BACE-AE8C18D99EB5}" destId="{ADADDCE5-8D7C-4E28-88C4-6C0A6756ADB6}" srcOrd="0" destOrd="0" presId="urn:microsoft.com/office/officeart/2005/8/layout/vList2"/>
    <dgm:cxn modelId="{6F64500A-E8F8-419D-AE54-6F00140984E7}" type="presParOf" srcId="{CA19B12F-A1AE-42D5-BACE-AE8C18D99EB5}" destId="{5DDE8E48-7110-42E3-A29A-37EDAA065984}" srcOrd="1" destOrd="0" presId="urn:microsoft.com/office/officeart/2005/8/layout/vList2"/>
    <dgm:cxn modelId="{7AA3D2B9-FEFE-4263-A0D2-14BF7F2D6E00}" type="presParOf" srcId="{CA19B12F-A1AE-42D5-BACE-AE8C18D99EB5}" destId="{05CD1188-52E2-4ECD-9BF6-F07BE45083F0}" srcOrd="2" destOrd="0" presId="urn:microsoft.com/office/officeart/2005/8/layout/vList2"/>
    <dgm:cxn modelId="{FDEEEC0C-7D38-47A8-B9C6-25D172AAE273}" type="presParOf" srcId="{CA19B12F-A1AE-42D5-BACE-AE8C18D99EB5}" destId="{531E7242-C43E-4E93-A2BC-99833A7092FA}" srcOrd="3" destOrd="0" presId="urn:microsoft.com/office/officeart/2005/8/layout/vList2"/>
    <dgm:cxn modelId="{6D0FE2C4-62A3-4875-92BE-CDC80083A9F5}" type="presParOf" srcId="{CA19B12F-A1AE-42D5-BACE-AE8C18D99EB5}" destId="{17AD5C09-5665-43CD-A810-6EADC11F5455}" srcOrd="4" destOrd="0" presId="urn:microsoft.com/office/officeart/2005/8/layout/vList2"/>
    <dgm:cxn modelId="{9F18952A-64CF-4083-BF93-E2244234F75E}" type="presParOf" srcId="{CA19B12F-A1AE-42D5-BACE-AE8C18D99EB5}" destId="{E7751965-4AA3-401A-9FF8-874B5F0218FB}" srcOrd="5" destOrd="0" presId="urn:microsoft.com/office/officeart/2005/8/layout/vList2"/>
    <dgm:cxn modelId="{C1B3643A-63E8-4B8E-856B-8C67C462AFA0}" type="presParOf" srcId="{CA19B12F-A1AE-42D5-BACE-AE8C18D99EB5}" destId="{66473AA7-39E4-41C0-9667-7B387E757AA6}" srcOrd="6" destOrd="0" presId="urn:microsoft.com/office/officeart/2005/8/layout/vList2"/>
    <dgm:cxn modelId="{4DA7BC1E-9523-4579-AB60-1F216E3710A3}" type="presParOf" srcId="{CA19B12F-A1AE-42D5-BACE-AE8C18D99EB5}" destId="{5ED0ECF9-51EE-4A5E-81D9-7FF53F91788B}" srcOrd="7" destOrd="0" presId="urn:microsoft.com/office/officeart/2005/8/layout/vList2"/>
    <dgm:cxn modelId="{7A1EE713-F9F7-4278-9748-9A09686AE78E}" type="presParOf" srcId="{CA19B12F-A1AE-42D5-BACE-AE8C18D99EB5}" destId="{2C82EC85-6ABE-4EC6-95A5-D0DB23B0F4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FAF5EF-CD52-433C-AA26-6CE2CA0A8CFF}" type="doc">
      <dgm:prSet loTypeId="urn:microsoft.com/office/officeart/2005/8/layout/arrow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F5F426F-13D8-41E9-A7B5-4048E9259F52}">
      <dgm:prSet phldrT="[Текст]"/>
      <dgm:spPr/>
      <dgm:t>
        <a:bodyPr/>
        <a:lstStyle/>
        <a:p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виконання</a:t>
          </a:r>
          <a:r>
            <a:rPr lang="ru-RU" dirty="0" smtClean="0"/>
            <a:t> </a:t>
          </a:r>
          <a:r>
            <a:rPr lang="ru-RU" dirty="0" err="1" smtClean="0"/>
            <a:t>маніпуляції</a:t>
          </a:r>
          <a:r>
            <a:rPr lang="ru-RU" dirty="0" smtClean="0"/>
            <a:t>, </a:t>
          </a:r>
          <a:r>
            <a:rPr lang="ru-RU" dirty="0" err="1" smtClean="0"/>
            <a:t>обережно</a:t>
          </a:r>
          <a:r>
            <a:rPr lang="ru-RU" dirty="0" smtClean="0"/>
            <a:t> </a:t>
          </a:r>
          <a:r>
            <a:rPr lang="ru-RU" dirty="0" err="1" smtClean="0"/>
            <a:t>зменште</a:t>
          </a:r>
          <a:r>
            <a:rPr lang="ru-RU" dirty="0" smtClean="0"/>
            <a:t> </a:t>
          </a:r>
          <a:r>
            <a:rPr lang="ru-RU" dirty="0" err="1" smtClean="0"/>
            <a:t>тиск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огляньте</a:t>
          </a:r>
          <a:r>
            <a:rPr lang="ru-RU" dirty="0" smtClean="0"/>
            <a:t> рану; </a:t>
          </a: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промокання</a:t>
          </a:r>
          <a:r>
            <a:rPr lang="ru-RU" dirty="0" smtClean="0"/>
            <a:t> бинта </a:t>
          </a:r>
          <a:r>
            <a:rPr lang="ru-RU" dirty="0" err="1" smtClean="0"/>
            <a:t>кров’ю</a:t>
          </a:r>
          <a:r>
            <a:rPr lang="ru-RU" dirty="0" smtClean="0"/>
            <a:t>       не </a:t>
          </a:r>
          <a:r>
            <a:rPr lang="ru-RU" dirty="0" err="1" smtClean="0"/>
            <a:t>збільшується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       </a:t>
          </a:r>
          <a:r>
            <a:rPr lang="ru-RU" dirty="0" err="1" smtClean="0"/>
            <a:t>кровотеча</a:t>
          </a:r>
          <a:r>
            <a:rPr lang="ru-RU" dirty="0" smtClean="0"/>
            <a:t> </a:t>
          </a:r>
          <a:r>
            <a:rPr lang="ru-RU" dirty="0" err="1" smtClean="0"/>
            <a:t>зупинилась</a:t>
          </a:r>
          <a:r>
            <a:rPr lang="ru-RU" dirty="0" smtClean="0"/>
            <a:t> — </a:t>
          </a:r>
          <a:r>
            <a:rPr lang="ru-RU" dirty="0" err="1" smtClean="0"/>
            <a:t>накладіть</a:t>
          </a:r>
          <a:r>
            <a:rPr lang="ru-RU" dirty="0" smtClean="0"/>
            <a:t> поверх рани </a:t>
          </a:r>
          <a:r>
            <a:rPr lang="ru-RU" dirty="0" err="1" smtClean="0"/>
            <a:t>компресійну</a:t>
          </a:r>
          <a:r>
            <a:rPr lang="ru-RU" dirty="0" smtClean="0"/>
            <a:t> </a:t>
          </a:r>
          <a:r>
            <a:rPr lang="ru-RU" dirty="0" err="1" smtClean="0"/>
            <a:t>пов’язку</a:t>
          </a:r>
          <a:r>
            <a:rPr lang="ru-RU" i="1" dirty="0" smtClean="0"/>
            <a:t>.</a:t>
          </a:r>
          <a:endParaRPr lang="ru-RU" dirty="0"/>
        </a:p>
      </dgm:t>
    </dgm:pt>
    <dgm:pt modelId="{42159407-C99A-4071-ADEC-775E2D35F987}" type="parTrans" cxnId="{53A690CB-81DE-4860-B4F3-565E9DAC0044}">
      <dgm:prSet/>
      <dgm:spPr/>
      <dgm:t>
        <a:bodyPr/>
        <a:lstStyle/>
        <a:p>
          <a:endParaRPr lang="ru-RU"/>
        </a:p>
      </dgm:t>
    </dgm:pt>
    <dgm:pt modelId="{01DF8144-5AA5-41F5-812E-D866F55AF00F}" type="sibTrans" cxnId="{53A690CB-81DE-4860-B4F3-565E9DAC0044}">
      <dgm:prSet/>
      <dgm:spPr/>
      <dgm:t>
        <a:bodyPr/>
        <a:lstStyle/>
        <a:p>
          <a:endParaRPr lang="ru-RU"/>
        </a:p>
      </dgm:t>
    </dgm:pt>
    <dgm:pt modelId="{118DC20A-7068-48A2-B880-94C740ECC64E}">
      <dgm:prSet phldrT="[Текст]"/>
      <dgm:spPr/>
      <dgm:t>
        <a:bodyPr/>
        <a:lstStyle/>
        <a:p>
          <a:r>
            <a:rPr lang="ru-RU" dirty="0" smtClean="0"/>
            <a:t>У </a:t>
          </a:r>
          <a:r>
            <a:rPr lang="ru-RU" dirty="0" err="1" smtClean="0"/>
            <a:t>випадку</a:t>
          </a:r>
          <a:r>
            <a:rPr lang="ru-RU" dirty="0" smtClean="0"/>
            <a:t>, </a:t>
          </a: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кровотеча</a:t>
          </a:r>
          <a:r>
            <a:rPr lang="ru-RU" dirty="0" smtClean="0"/>
            <a:t> не </a:t>
          </a:r>
          <a:r>
            <a:rPr lang="ru-RU" dirty="0" err="1" smtClean="0"/>
            <a:t>зупинилась</a:t>
          </a:r>
          <a:r>
            <a:rPr lang="ru-RU" dirty="0" smtClean="0"/>
            <a:t>,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продовжити</a:t>
          </a:r>
          <a:r>
            <a:rPr lang="ru-RU" dirty="0" smtClean="0"/>
            <a:t> </a:t>
          </a:r>
          <a:r>
            <a:rPr lang="ru-RU" dirty="0" err="1" smtClean="0"/>
            <a:t>прямий</a:t>
          </a:r>
          <a:r>
            <a:rPr lang="ru-RU" dirty="0" smtClean="0"/>
            <a:t> </a:t>
          </a:r>
          <a:r>
            <a:rPr lang="ru-RU" dirty="0" err="1" smtClean="0"/>
            <a:t>тиск</a:t>
          </a:r>
          <a:r>
            <a:rPr lang="ru-RU" dirty="0" smtClean="0"/>
            <a:t> на рану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мак-симальним</a:t>
          </a:r>
          <a:r>
            <a:rPr lang="ru-RU" dirty="0" smtClean="0"/>
            <a:t> </a:t>
          </a:r>
          <a:r>
            <a:rPr lang="ru-RU" dirty="0" err="1" smtClean="0"/>
            <a:t>зусиллям</a:t>
          </a:r>
          <a:r>
            <a:rPr lang="ru-RU" dirty="0" smtClean="0"/>
            <a:t> до </a:t>
          </a:r>
          <a:r>
            <a:rPr lang="ru-RU" dirty="0" err="1" smtClean="0"/>
            <a:t>приїзду</a:t>
          </a:r>
          <a:r>
            <a:rPr lang="ru-RU" dirty="0" smtClean="0"/>
            <a:t> </a:t>
          </a:r>
          <a:r>
            <a:rPr lang="ru-RU" dirty="0" err="1" smtClean="0"/>
            <a:t>бригади</a:t>
          </a:r>
          <a:r>
            <a:rPr lang="ru-RU" dirty="0" smtClean="0"/>
            <a:t> </a:t>
          </a:r>
          <a:r>
            <a:rPr lang="ru-RU" dirty="0" err="1" smtClean="0"/>
            <a:t>швидкої</a:t>
          </a:r>
          <a:r>
            <a:rPr lang="ru-RU" dirty="0" smtClean="0"/>
            <a:t> </a:t>
          </a:r>
          <a:r>
            <a:rPr lang="ru-RU" dirty="0" err="1" smtClean="0"/>
            <a:t>допомоги</a:t>
          </a:r>
          <a:endParaRPr lang="ru-RU" dirty="0"/>
        </a:p>
      </dgm:t>
    </dgm:pt>
    <dgm:pt modelId="{B38DBDF6-9BDB-42A4-8E4E-DAF102A79856}" type="parTrans" cxnId="{A358D378-BE52-4F7C-A6D0-4268AA234BB2}">
      <dgm:prSet/>
      <dgm:spPr/>
      <dgm:t>
        <a:bodyPr/>
        <a:lstStyle/>
        <a:p>
          <a:endParaRPr lang="ru-RU"/>
        </a:p>
      </dgm:t>
    </dgm:pt>
    <dgm:pt modelId="{3799CBDA-13ED-40F5-A61B-405458070D3D}" type="sibTrans" cxnId="{A358D378-BE52-4F7C-A6D0-4268AA234BB2}">
      <dgm:prSet/>
      <dgm:spPr/>
      <dgm:t>
        <a:bodyPr/>
        <a:lstStyle/>
        <a:p>
          <a:endParaRPr lang="ru-RU"/>
        </a:p>
      </dgm:t>
    </dgm:pt>
    <dgm:pt modelId="{83B582E8-BC45-447D-8BAB-AEB2A062D90F}" type="pres">
      <dgm:prSet presAssocID="{01FAF5EF-CD52-433C-AA26-6CE2CA0A8CF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E09C0-DD5D-44AF-A984-FB5D464FA618}" type="pres">
      <dgm:prSet presAssocID="{4F5F426F-13D8-41E9-A7B5-4048E9259F52}" presName="upArrow" presStyleLbl="node1" presStyleIdx="0" presStyleCnt="2"/>
      <dgm:spPr/>
    </dgm:pt>
    <dgm:pt modelId="{77C24300-2D4C-4DBD-8A31-8EEFCE56E7DA}" type="pres">
      <dgm:prSet presAssocID="{4F5F426F-13D8-41E9-A7B5-4048E9259F52}" presName="upArrowText" presStyleLbl="revTx" presStyleIdx="0" presStyleCnt="2" custLinFactNeighborX="-80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2FBD8-1425-422E-9C5E-5FE8088CA528}" type="pres">
      <dgm:prSet presAssocID="{118DC20A-7068-48A2-B880-94C740ECC64E}" presName="downArrow" presStyleLbl="node1" presStyleIdx="1" presStyleCnt="2"/>
      <dgm:spPr/>
    </dgm:pt>
    <dgm:pt modelId="{823E2DAE-E4E5-4AF0-B6DB-B76E1104D02E}" type="pres">
      <dgm:prSet presAssocID="{118DC20A-7068-48A2-B880-94C740ECC64E}" presName="downArrowText" presStyleLbl="revTx" presStyleIdx="1" presStyleCnt="2" custLinFactNeighborX="-4014" custLinFactNeighborY="-18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D8333-8D6F-4AEE-8DB4-AC07FDF6A862}" type="presOf" srcId="{118DC20A-7068-48A2-B880-94C740ECC64E}" destId="{823E2DAE-E4E5-4AF0-B6DB-B76E1104D02E}" srcOrd="0" destOrd="0" presId="urn:microsoft.com/office/officeart/2005/8/layout/arrow4"/>
    <dgm:cxn modelId="{A358D378-BE52-4F7C-A6D0-4268AA234BB2}" srcId="{01FAF5EF-CD52-433C-AA26-6CE2CA0A8CFF}" destId="{118DC20A-7068-48A2-B880-94C740ECC64E}" srcOrd="1" destOrd="0" parTransId="{B38DBDF6-9BDB-42A4-8E4E-DAF102A79856}" sibTransId="{3799CBDA-13ED-40F5-A61B-405458070D3D}"/>
    <dgm:cxn modelId="{9A72EC77-49CC-4F42-BDF4-D2B2971BF4A2}" type="presOf" srcId="{01FAF5EF-CD52-433C-AA26-6CE2CA0A8CFF}" destId="{83B582E8-BC45-447D-8BAB-AEB2A062D90F}" srcOrd="0" destOrd="0" presId="urn:microsoft.com/office/officeart/2005/8/layout/arrow4"/>
    <dgm:cxn modelId="{53A690CB-81DE-4860-B4F3-565E9DAC0044}" srcId="{01FAF5EF-CD52-433C-AA26-6CE2CA0A8CFF}" destId="{4F5F426F-13D8-41E9-A7B5-4048E9259F52}" srcOrd="0" destOrd="0" parTransId="{42159407-C99A-4071-ADEC-775E2D35F987}" sibTransId="{01DF8144-5AA5-41F5-812E-D866F55AF00F}"/>
    <dgm:cxn modelId="{E2ECB796-DA09-4A00-8CAE-3AA5556019FD}" type="presOf" srcId="{4F5F426F-13D8-41E9-A7B5-4048E9259F52}" destId="{77C24300-2D4C-4DBD-8A31-8EEFCE56E7DA}" srcOrd="0" destOrd="0" presId="urn:microsoft.com/office/officeart/2005/8/layout/arrow4"/>
    <dgm:cxn modelId="{8E352BA1-057B-4968-AFC9-45627AE58218}" type="presParOf" srcId="{83B582E8-BC45-447D-8BAB-AEB2A062D90F}" destId="{92BE09C0-DD5D-44AF-A984-FB5D464FA618}" srcOrd="0" destOrd="0" presId="urn:microsoft.com/office/officeart/2005/8/layout/arrow4"/>
    <dgm:cxn modelId="{5A0EC8F8-4D86-42F6-9602-78326988DA1D}" type="presParOf" srcId="{83B582E8-BC45-447D-8BAB-AEB2A062D90F}" destId="{77C24300-2D4C-4DBD-8A31-8EEFCE56E7DA}" srcOrd="1" destOrd="0" presId="urn:microsoft.com/office/officeart/2005/8/layout/arrow4"/>
    <dgm:cxn modelId="{1756C8A6-CFDE-40E6-AF53-DA9DFF05C079}" type="presParOf" srcId="{83B582E8-BC45-447D-8BAB-AEB2A062D90F}" destId="{4F62FBD8-1425-422E-9C5E-5FE8088CA528}" srcOrd="2" destOrd="0" presId="urn:microsoft.com/office/officeart/2005/8/layout/arrow4"/>
    <dgm:cxn modelId="{74DE221E-61DC-4F2C-8F35-6E908F01D043}" type="presParOf" srcId="{83B582E8-BC45-447D-8BAB-AEB2A062D90F}" destId="{823E2DAE-E4E5-4AF0-B6DB-B76E1104D02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68BAE8-1F81-4D41-A79B-A77036BDF60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</dgm:pt>
    <dgm:pt modelId="{5A77248C-EF08-4166-B244-A1525B7357FD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4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Прямий</a:t>
          </a:r>
          <a:r>
            <a: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тиск</a:t>
          </a:r>
          <a:r>
            <a: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рану</a:t>
          </a:r>
          <a:endParaRPr lang="ru-RU" sz="4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7EC3C5-EBAF-4058-BFC0-7E3A5CB3B683}" type="parTrans" cxnId="{FD1F9156-F043-4242-916F-06035230736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EF58EF-52D2-4D61-92AF-69E63713BECB}" type="sibTrans" cxnId="{FD1F9156-F043-4242-916F-06035230736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4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5A56B2-86C6-4AF8-8DBD-833533B7EA1B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4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Тампонування</a:t>
          </a:r>
          <a:endParaRPr lang="ru-RU" sz="4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рани</a:t>
          </a:r>
          <a:endParaRPr lang="ru-RU" sz="4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F5ADC5-B0EF-42EA-A3B2-5EFCDD38CBD3}" type="parTrans" cxnId="{C89D873C-FC65-4F76-8E28-F380882F85A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9A0A6E-1CF8-4C5C-B300-3611A60C4C31}" type="sibTrans" cxnId="{C89D873C-FC65-4F76-8E28-F380882F85A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4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B11B8A-A240-43FD-AED8-E4CA7B22CDA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4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Компресійна</a:t>
          </a:r>
          <a:r>
            <a: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пов’язка</a:t>
          </a:r>
          <a:endParaRPr lang="ru-RU" sz="4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02D5BC-097E-4BB9-A14E-AC1324B45206}" type="parTrans" cxnId="{E066506D-E543-4C41-B3C7-2478F5731D0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75855E-8BEC-4FEC-9C1B-BA94321AE106}" type="sibTrans" cxnId="{E066506D-E543-4C41-B3C7-2478F5731D0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B477A0-4BA2-4BE4-8702-A4CB19E44FAF}" type="pres">
      <dgm:prSet presAssocID="{A268BAE8-1F81-4D41-A79B-A77036BDF606}" presName="outerComposite" presStyleCnt="0">
        <dgm:presLayoutVars>
          <dgm:chMax val="5"/>
          <dgm:dir/>
          <dgm:resizeHandles val="exact"/>
        </dgm:presLayoutVars>
      </dgm:prSet>
      <dgm:spPr/>
    </dgm:pt>
    <dgm:pt modelId="{6F1AC88E-6886-4165-AE09-DDA409D37955}" type="pres">
      <dgm:prSet presAssocID="{A268BAE8-1F81-4D41-A79B-A77036BDF606}" presName="dummyMaxCanvas" presStyleCnt="0">
        <dgm:presLayoutVars/>
      </dgm:prSet>
      <dgm:spPr/>
    </dgm:pt>
    <dgm:pt modelId="{DA8646FA-1BF2-4B66-8A52-A7341F44932D}" type="pres">
      <dgm:prSet presAssocID="{A268BAE8-1F81-4D41-A79B-A77036BDF60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99C51-5C8F-4A24-9D3E-015A5A71335B}" type="pres">
      <dgm:prSet presAssocID="{A268BAE8-1F81-4D41-A79B-A77036BDF60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FC858-1453-4836-B7B8-2A91AB2C621B}" type="pres">
      <dgm:prSet presAssocID="{A268BAE8-1F81-4D41-A79B-A77036BDF60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6EC35-9B34-493B-8D62-29BE6A21931E}" type="pres">
      <dgm:prSet presAssocID="{A268BAE8-1F81-4D41-A79B-A77036BDF60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A3809-FB6F-4987-96DC-5D68F8B57404}" type="pres">
      <dgm:prSet presAssocID="{A268BAE8-1F81-4D41-A79B-A77036BDF60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26AD0-4ABA-4DC5-80A5-7174D0AF98C3}" type="pres">
      <dgm:prSet presAssocID="{A268BAE8-1F81-4D41-A79B-A77036BDF60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77640-232F-4AC4-9935-A0958AB11840}" type="pres">
      <dgm:prSet presAssocID="{A268BAE8-1F81-4D41-A79B-A77036BDF60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AA754-93D0-4152-8A02-04E25E8DAA69}" type="pres">
      <dgm:prSet presAssocID="{A268BAE8-1F81-4D41-A79B-A77036BDF60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DD95B-2429-4C0B-AC90-B7254DB14C80}" type="presOf" srcId="{FC9A0A6E-1CF8-4C5C-B300-3611A60C4C31}" destId="{801A3809-FB6F-4987-96DC-5D68F8B57404}" srcOrd="0" destOrd="0" presId="urn:microsoft.com/office/officeart/2005/8/layout/vProcess5"/>
    <dgm:cxn modelId="{FD1F9156-F043-4242-916F-06035230736E}" srcId="{A268BAE8-1F81-4D41-A79B-A77036BDF606}" destId="{5A77248C-EF08-4166-B244-A1525B7357FD}" srcOrd="0" destOrd="0" parTransId="{B17EC3C5-EBAF-4058-BFC0-7E3A5CB3B683}" sibTransId="{45EF58EF-52D2-4D61-92AF-69E63713BECB}"/>
    <dgm:cxn modelId="{2B37A51B-6E0E-4BBF-A2CD-CD88F3ACC04F}" type="presOf" srcId="{7C5A56B2-86C6-4AF8-8DBD-833533B7EA1B}" destId="{4B977640-232F-4AC4-9935-A0958AB11840}" srcOrd="1" destOrd="0" presId="urn:microsoft.com/office/officeart/2005/8/layout/vProcess5"/>
    <dgm:cxn modelId="{AB14DC8D-AEF5-4869-A135-AE9890BBC421}" type="presOf" srcId="{BCB11B8A-A240-43FD-AED8-E4CA7B22CDA1}" destId="{68FAA754-93D0-4152-8A02-04E25E8DAA69}" srcOrd="1" destOrd="0" presId="urn:microsoft.com/office/officeart/2005/8/layout/vProcess5"/>
    <dgm:cxn modelId="{741CEF92-524A-4591-90E3-F5078D3E6B5A}" type="presOf" srcId="{5A77248C-EF08-4166-B244-A1525B7357FD}" destId="{DA8646FA-1BF2-4B66-8A52-A7341F44932D}" srcOrd="0" destOrd="0" presId="urn:microsoft.com/office/officeart/2005/8/layout/vProcess5"/>
    <dgm:cxn modelId="{BC6A70C9-E7FA-48E5-A70B-0D578B6293D9}" type="presOf" srcId="{45EF58EF-52D2-4D61-92AF-69E63713BECB}" destId="{CF76EC35-9B34-493B-8D62-29BE6A21931E}" srcOrd="0" destOrd="0" presId="urn:microsoft.com/office/officeart/2005/8/layout/vProcess5"/>
    <dgm:cxn modelId="{E3F8B98B-2405-4C29-A2ED-0A55D779E3D4}" type="presOf" srcId="{A268BAE8-1F81-4D41-A79B-A77036BDF606}" destId="{11B477A0-4BA2-4BE4-8702-A4CB19E44FAF}" srcOrd="0" destOrd="0" presId="urn:microsoft.com/office/officeart/2005/8/layout/vProcess5"/>
    <dgm:cxn modelId="{C89D873C-FC65-4F76-8E28-F380882F85A0}" srcId="{A268BAE8-1F81-4D41-A79B-A77036BDF606}" destId="{7C5A56B2-86C6-4AF8-8DBD-833533B7EA1B}" srcOrd="1" destOrd="0" parTransId="{0EF5ADC5-B0EF-42EA-A3B2-5EFCDD38CBD3}" sibTransId="{FC9A0A6E-1CF8-4C5C-B300-3611A60C4C31}"/>
    <dgm:cxn modelId="{A05721CB-BB97-4195-B38F-E0ED1833EA5D}" type="presOf" srcId="{5A77248C-EF08-4166-B244-A1525B7357FD}" destId="{CA826AD0-4ABA-4DC5-80A5-7174D0AF98C3}" srcOrd="1" destOrd="0" presId="urn:microsoft.com/office/officeart/2005/8/layout/vProcess5"/>
    <dgm:cxn modelId="{4D5B01EB-3942-47E6-88E3-C57E8D1C9628}" type="presOf" srcId="{7C5A56B2-86C6-4AF8-8DBD-833533B7EA1B}" destId="{A9199C51-5C8F-4A24-9D3E-015A5A71335B}" srcOrd="0" destOrd="0" presId="urn:microsoft.com/office/officeart/2005/8/layout/vProcess5"/>
    <dgm:cxn modelId="{E066506D-E543-4C41-B3C7-2478F5731D0C}" srcId="{A268BAE8-1F81-4D41-A79B-A77036BDF606}" destId="{BCB11B8A-A240-43FD-AED8-E4CA7B22CDA1}" srcOrd="2" destOrd="0" parTransId="{FA02D5BC-097E-4BB9-A14E-AC1324B45206}" sibTransId="{B575855E-8BEC-4FEC-9C1B-BA94321AE106}"/>
    <dgm:cxn modelId="{4FB0552D-E434-4723-B37E-5CC39A456323}" type="presOf" srcId="{BCB11B8A-A240-43FD-AED8-E4CA7B22CDA1}" destId="{73CFC858-1453-4836-B7B8-2A91AB2C621B}" srcOrd="0" destOrd="0" presId="urn:microsoft.com/office/officeart/2005/8/layout/vProcess5"/>
    <dgm:cxn modelId="{B8A493AE-F05C-4A41-837C-4EF358C47A56}" type="presParOf" srcId="{11B477A0-4BA2-4BE4-8702-A4CB19E44FAF}" destId="{6F1AC88E-6886-4165-AE09-DDA409D37955}" srcOrd="0" destOrd="0" presId="urn:microsoft.com/office/officeart/2005/8/layout/vProcess5"/>
    <dgm:cxn modelId="{4EA5E30F-10E0-4465-B9AD-37E393F2CEC8}" type="presParOf" srcId="{11B477A0-4BA2-4BE4-8702-A4CB19E44FAF}" destId="{DA8646FA-1BF2-4B66-8A52-A7341F44932D}" srcOrd="1" destOrd="0" presId="urn:microsoft.com/office/officeart/2005/8/layout/vProcess5"/>
    <dgm:cxn modelId="{2E2E22ED-42A6-4897-8ADE-B6956A52927F}" type="presParOf" srcId="{11B477A0-4BA2-4BE4-8702-A4CB19E44FAF}" destId="{A9199C51-5C8F-4A24-9D3E-015A5A71335B}" srcOrd="2" destOrd="0" presId="urn:microsoft.com/office/officeart/2005/8/layout/vProcess5"/>
    <dgm:cxn modelId="{D3F3E04B-ED3C-41B2-9A21-72273F7291B9}" type="presParOf" srcId="{11B477A0-4BA2-4BE4-8702-A4CB19E44FAF}" destId="{73CFC858-1453-4836-B7B8-2A91AB2C621B}" srcOrd="3" destOrd="0" presId="urn:microsoft.com/office/officeart/2005/8/layout/vProcess5"/>
    <dgm:cxn modelId="{B73A820C-043A-4023-853D-9C1289EB6150}" type="presParOf" srcId="{11B477A0-4BA2-4BE4-8702-A4CB19E44FAF}" destId="{CF76EC35-9B34-493B-8D62-29BE6A21931E}" srcOrd="4" destOrd="0" presId="urn:microsoft.com/office/officeart/2005/8/layout/vProcess5"/>
    <dgm:cxn modelId="{3A2B8FDF-9810-49F9-9AF5-690CCFF16F69}" type="presParOf" srcId="{11B477A0-4BA2-4BE4-8702-A4CB19E44FAF}" destId="{801A3809-FB6F-4987-96DC-5D68F8B57404}" srcOrd="5" destOrd="0" presId="urn:microsoft.com/office/officeart/2005/8/layout/vProcess5"/>
    <dgm:cxn modelId="{54BB0223-2B15-4F6F-A4F8-AB80F2C1EC11}" type="presParOf" srcId="{11B477A0-4BA2-4BE4-8702-A4CB19E44FAF}" destId="{CA826AD0-4ABA-4DC5-80A5-7174D0AF98C3}" srcOrd="6" destOrd="0" presId="urn:microsoft.com/office/officeart/2005/8/layout/vProcess5"/>
    <dgm:cxn modelId="{CFA5942F-57B1-41A7-862B-47DE6CF14CD8}" type="presParOf" srcId="{11B477A0-4BA2-4BE4-8702-A4CB19E44FAF}" destId="{4B977640-232F-4AC4-9935-A0958AB11840}" srcOrd="7" destOrd="0" presId="urn:microsoft.com/office/officeart/2005/8/layout/vProcess5"/>
    <dgm:cxn modelId="{144C28D3-C465-4A52-A402-5E60167226D5}" type="presParOf" srcId="{11B477A0-4BA2-4BE4-8702-A4CB19E44FAF}" destId="{68FAA754-93D0-4152-8A02-04E25E8DAA6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2D31-E557-48E7-9FCE-4546660FBB51}">
      <dsp:nvSpPr>
        <dsp:cNvPr id="0" name=""/>
        <dsp:cNvSpPr/>
      </dsp:nvSpPr>
      <dsp:spPr>
        <a:xfrm>
          <a:off x="0" y="5108366"/>
          <a:ext cx="8892480" cy="8380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здійснити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щільне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тампонування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рани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стерильним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кровозупинним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бинтом (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бойовою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марлею)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108366"/>
        <a:ext cx="8892480" cy="838069"/>
      </dsp:txXfrm>
    </dsp:sp>
    <dsp:sp modelId="{AAB8A270-D611-46C5-A6FD-559D49D6EE1F}">
      <dsp:nvSpPr>
        <dsp:cNvPr id="0" name=""/>
        <dsp:cNvSpPr/>
      </dsp:nvSpPr>
      <dsp:spPr>
        <a:xfrm rot="10800000">
          <a:off x="0" y="3831985"/>
          <a:ext cx="8892480" cy="1288951"/>
        </a:xfrm>
        <a:prstGeom prst="upArrowCallout">
          <a:avLst/>
        </a:prstGeom>
        <a:solidFill>
          <a:schemeClr val="accent4">
            <a:hueOff val="2603086"/>
            <a:satOff val="-14800"/>
            <a:lumOff val="47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постраждалий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реагує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подразники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продовжувати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тільки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заходи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зупинки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кровотечі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831985"/>
        <a:ext cx="8892480" cy="837522"/>
      </dsp:txXfrm>
    </dsp:sp>
    <dsp:sp modelId="{FBC0A9C4-57F5-450E-91EE-D7491AAB02FA}">
      <dsp:nvSpPr>
        <dsp:cNvPr id="0" name=""/>
        <dsp:cNvSpPr/>
      </dsp:nvSpPr>
      <dsp:spPr>
        <a:xfrm rot="10800000">
          <a:off x="0" y="2555605"/>
          <a:ext cx="8892480" cy="1288951"/>
        </a:xfrm>
        <a:prstGeom prst="upArrowCallout">
          <a:avLst/>
        </a:prstGeom>
        <a:solidFill>
          <a:schemeClr val="accent4">
            <a:hueOff val="5206173"/>
            <a:satOff val="-29601"/>
            <a:lumOff val="9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якщо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постраждалий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реагує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то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діяти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алгоритмом ABC для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місця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зупинки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кровообігу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продовжуйте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зупинку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кровотечі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555605"/>
        <a:ext cx="8892480" cy="837522"/>
      </dsp:txXfrm>
    </dsp:sp>
    <dsp:sp modelId="{D7AD3491-9E9A-444D-A2A0-F2E83D80D081}">
      <dsp:nvSpPr>
        <dsp:cNvPr id="0" name=""/>
        <dsp:cNvSpPr/>
      </dsp:nvSpPr>
      <dsp:spPr>
        <a:xfrm rot="10800000">
          <a:off x="0" y="1279224"/>
          <a:ext cx="8892480" cy="1288951"/>
        </a:xfrm>
        <a:prstGeom prst="upArrowCallout">
          <a:avLst/>
        </a:prstGeom>
        <a:solidFill>
          <a:schemeClr val="accent4">
            <a:hueOff val="7809260"/>
            <a:satOff val="-44401"/>
            <a:lumOff val="142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Оцінити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реакцію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постраждалого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біль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час ваших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дій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(щипок за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шкіру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відкритій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ділянці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тіла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натискання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мочку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вушної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раковини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279224"/>
        <a:ext cx="8892480" cy="837522"/>
      </dsp:txXfrm>
    </dsp:sp>
    <dsp:sp modelId="{2D6BA734-E737-4047-B956-8D0BC123FDC3}">
      <dsp:nvSpPr>
        <dsp:cNvPr id="0" name=""/>
        <dsp:cNvSpPr/>
      </dsp:nvSpPr>
      <dsp:spPr>
        <a:xfrm rot="10800000">
          <a:off x="0" y="2843"/>
          <a:ext cx="8892480" cy="1288951"/>
        </a:xfrm>
        <a:prstGeom prst="upArrowCallout">
          <a:avLst/>
        </a:prstGeom>
        <a:solidFill>
          <a:schemeClr val="accent4">
            <a:hueOff val="10412346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Перевірити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притомність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постраждалого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поставивши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йому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запитання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яке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потребує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відповіді</a:t>
          </a:r>
          <a:r>
            <a:rPr lang="ru-RU" sz="19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843"/>
        <a:ext cx="8892480" cy="837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0158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5/9/2022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5/9/2022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5/9/2022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5/9/2022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5/9/2022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c.org.ua/tccc/wp-content/uploads/2017/04/B-Con-%D0%B1%D1%83%D0%BA%D0%BB%D0%B5%D1%82_ukr.pdf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8244408" cy="4032448"/>
          </a:xfrm>
        </p:spPr>
        <p:txBody>
          <a:bodyPr>
            <a:noAutofit/>
          </a:bodyPr>
          <a:lstStyle/>
          <a:p>
            <a:pPr algn="ctr"/>
            <a:r>
              <a:rPr lang="ru-RU" sz="8800" dirty="0" err="1" smtClean="0">
                <a:solidFill>
                  <a:srgbClr val="C00000"/>
                </a:solidFill>
                <a:latin typeface="Comic Sans MS" pitchFamily="66" charset="0"/>
              </a:rPr>
              <a:t>Техніка</a:t>
            </a:r>
            <a:r>
              <a:rPr lang="ru-RU" sz="8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8800" dirty="0" err="1" smtClean="0">
                <a:solidFill>
                  <a:srgbClr val="C00000"/>
                </a:solidFill>
                <a:latin typeface="Comic Sans MS" pitchFamily="66" charset="0"/>
              </a:rPr>
              <a:t>зупинки</a:t>
            </a:r>
            <a:r>
              <a:rPr lang="ru-RU" sz="8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8800" dirty="0" err="1" smtClean="0">
                <a:solidFill>
                  <a:srgbClr val="C00000"/>
                </a:solidFill>
                <a:latin typeface="Comic Sans MS" pitchFamily="66" charset="0"/>
              </a:rPr>
              <a:t>кровотечі</a:t>
            </a:r>
            <a:r>
              <a:rPr lang="ru-RU" sz="8800" dirty="0" smtClean="0">
                <a:solidFill>
                  <a:srgbClr val="C00000"/>
                </a:solidFill>
                <a:latin typeface="Comic Sans MS" pitchFamily="66" charset="0"/>
              </a:rPr>
              <a:t> прямим </a:t>
            </a:r>
            <a:r>
              <a:rPr lang="ru-RU" sz="8800" dirty="0" err="1" smtClean="0">
                <a:solidFill>
                  <a:srgbClr val="C00000"/>
                </a:solidFill>
                <a:latin typeface="Comic Sans MS" pitchFamily="66" charset="0"/>
              </a:rPr>
              <a:t>тиском</a:t>
            </a:r>
            <a:r>
              <a:rPr lang="ru-RU" sz="8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8800" smtClean="0">
                <a:solidFill>
                  <a:srgbClr val="C00000"/>
                </a:solidFill>
                <a:latin typeface="Comic Sans MS" pitchFamily="66" charset="0"/>
              </a:rPr>
              <a:t>на рану</a:t>
            </a:r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70790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b="1" dirty="0" err="1" smtClean="0"/>
              <a:t>кровотечі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носа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посадити</a:t>
            </a:r>
            <a:r>
              <a:rPr lang="ru-RU" dirty="0" smtClean="0"/>
              <a:t>, </a:t>
            </a:r>
            <a:r>
              <a:rPr lang="ru-RU" dirty="0" err="1" smtClean="0"/>
              <a:t>розстебнути</a:t>
            </a:r>
            <a:r>
              <a:rPr lang="ru-RU" dirty="0" smtClean="0"/>
              <a:t> </a:t>
            </a:r>
            <a:r>
              <a:rPr lang="ru-RU" dirty="0" err="1" smtClean="0"/>
              <a:t>комірець</a:t>
            </a:r>
            <a:r>
              <a:rPr lang="ru-RU" dirty="0" smtClean="0"/>
              <a:t>, на </a:t>
            </a:r>
            <a:r>
              <a:rPr lang="ru-RU" dirty="0" err="1" smtClean="0"/>
              <a:t>перенісся</a:t>
            </a:r>
            <a:r>
              <a:rPr lang="ru-RU" dirty="0" smtClean="0"/>
              <a:t> </a:t>
            </a:r>
            <a:r>
              <a:rPr lang="ru-RU" dirty="0" err="1" smtClean="0"/>
              <a:t>покласти</a:t>
            </a:r>
            <a:r>
              <a:rPr lang="ru-RU" dirty="0" smtClean="0"/>
              <a:t> </a:t>
            </a:r>
            <a:r>
              <a:rPr lang="ru-RU" dirty="0" err="1" smtClean="0"/>
              <a:t>шматочок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міхур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холодною водою, голову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нахилити</a:t>
            </a:r>
            <a:r>
              <a:rPr lang="ru-RU" dirty="0" smtClean="0"/>
              <a:t> вперед, а не назад, затиснувши </a:t>
            </a:r>
            <a:r>
              <a:rPr lang="ru-RU" dirty="0" err="1" smtClean="0"/>
              <a:t>крила</a:t>
            </a:r>
            <a:r>
              <a:rPr lang="ru-RU" dirty="0" smtClean="0"/>
              <a:t> носа </a:t>
            </a:r>
            <a:r>
              <a:rPr lang="ru-RU" dirty="0" err="1" smtClean="0"/>
              <a:t>пальцями</a:t>
            </a:r>
            <a:r>
              <a:rPr lang="ru-RU" dirty="0" smtClean="0"/>
              <a:t> (на 1-15 </a:t>
            </a:r>
            <a:r>
              <a:rPr lang="ru-RU" dirty="0" err="1" smtClean="0"/>
              <a:t>хв</a:t>
            </a:r>
            <a:r>
              <a:rPr lang="ru-RU" dirty="0" smtClean="0"/>
              <a:t>).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b="1" dirty="0" err="1" smtClean="0"/>
              <a:t>затампонувати</a:t>
            </a:r>
            <a:r>
              <a:rPr lang="ru-RU" b="1" dirty="0" smtClean="0"/>
              <a:t> </a:t>
            </a:r>
            <a:r>
              <a:rPr lang="ru-RU" b="1" dirty="0" err="1" smtClean="0"/>
              <a:t>носові</a:t>
            </a:r>
            <a:r>
              <a:rPr lang="ru-RU" b="1" dirty="0" smtClean="0"/>
              <a:t> ходи </a:t>
            </a:r>
            <a:r>
              <a:rPr lang="ru-RU" dirty="0" err="1" smtClean="0"/>
              <a:t>шматочком</a:t>
            </a:r>
            <a:r>
              <a:rPr lang="ru-RU" dirty="0" smtClean="0"/>
              <a:t> </a:t>
            </a:r>
            <a:r>
              <a:rPr lang="ru-RU" dirty="0" err="1" smtClean="0"/>
              <a:t>чистої</a:t>
            </a:r>
            <a:r>
              <a:rPr lang="ru-RU" dirty="0" smtClean="0"/>
              <a:t> </a:t>
            </a:r>
            <a:r>
              <a:rPr lang="ru-RU" dirty="0" err="1" smtClean="0"/>
              <a:t>вати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1202" name="AutoShape 2" descr="Департамент охорони здоров`я черкаської міської ра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4" name="Picture 4" descr="Департамент охорони здоров`я черкаської міської ра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4293096"/>
            <a:ext cx="4791075" cy="2324101"/>
          </a:xfrm>
          <a:prstGeom prst="rect">
            <a:avLst/>
          </a:prstGeom>
          <a:noFill/>
        </p:spPr>
      </p:pic>
      <p:pic>
        <p:nvPicPr>
          <p:cNvPr id="51206" name="Picture 6" descr="home_preparation_2019(lec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0405" y="620688"/>
            <a:ext cx="5563595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818656" cy="747464"/>
          </a:xfrm>
        </p:spPr>
        <p:txBody>
          <a:bodyPr>
            <a:normAutofit/>
          </a:bodyPr>
          <a:lstStyle/>
          <a:p>
            <a:pPr algn="ctr"/>
            <a:r>
              <a:rPr lang="uk-UA" sz="3600" b="1" u="sng" dirty="0" smtClean="0">
                <a:solidFill>
                  <a:srgbClr val="0070C0"/>
                </a:solidFill>
              </a:rPr>
              <a:t>Висновок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4506" t="19828" r="2532" b="4037"/>
          <a:stretch>
            <a:fillRect/>
          </a:stretch>
        </p:blipFill>
        <p:spPr bwMode="auto">
          <a:xfrm>
            <a:off x="3059832" y="404664"/>
            <a:ext cx="608416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052736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кровотечі, що загрожує життю, в області шиї,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плеч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або паху тампонуйте (заповніть) рану кровоспинною марлею, звичайною марлею , або чистою тканиною, після чого здійсніть тиск обома руками.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-1"/>
            <a:ext cx="5904656" cy="66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Використані джерела: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Вітчизни</a:t>
            </a:r>
            <a:r>
              <a:rPr lang="ru-RU" dirty="0" smtClean="0"/>
              <a:t>. </a:t>
            </a:r>
            <a:r>
              <a:rPr lang="ru-RU" dirty="0" err="1" smtClean="0"/>
              <a:t>Підручник</a:t>
            </a:r>
            <a:r>
              <a:rPr lang="ru-RU" dirty="0" smtClean="0"/>
              <a:t> для 10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(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медичних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. </a:t>
            </a:r>
            <a:r>
              <a:rPr lang="ru-RU" dirty="0" err="1" smtClean="0"/>
              <a:t>Рівень</a:t>
            </a:r>
            <a:r>
              <a:rPr lang="ru-RU" dirty="0" smtClean="0"/>
              <a:t> стандарту) </a:t>
            </a:r>
            <a:r>
              <a:rPr lang="ru-RU" b="1" dirty="0" smtClean="0"/>
              <a:t> Автор: А.А.Гудима, </a:t>
            </a:r>
            <a:r>
              <a:rPr lang="ru-RU" b="1" dirty="0" err="1" smtClean="0"/>
              <a:t>К.О.Пашко</a:t>
            </a:r>
            <a:r>
              <a:rPr lang="ru-RU" b="1" dirty="0" smtClean="0"/>
              <a:t>, </a:t>
            </a:r>
            <a:r>
              <a:rPr lang="ru-RU" b="1" dirty="0" err="1" smtClean="0"/>
              <a:t>І.М.Гарасимів</a:t>
            </a:r>
            <a:r>
              <a:rPr lang="ru-RU" b="1" dirty="0" smtClean="0"/>
              <a:t>, М.М.Фука 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http://www.urc.org.ua/tccc/wp-content/uploads/2017/04/B-Con-%D0%B1%D1%83%D0%BA%D0%BB%D0%B5%D1%82_ukr.pdf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5112568" cy="4873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Тампонування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рани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зупинки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масивної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зовнішньої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кровотечі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підпахвових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пахвинних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ділянках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  <p:pic>
        <p:nvPicPr>
          <p:cNvPr id="1026" name="Picture 2" descr="29. Лімфообіг та його значення"/>
          <p:cNvPicPr>
            <a:picLocks noChangeAspect="1" noChangeArrowheads="1"/>
          </p:cNvPicPr>
          <p:nvPr/>
        </p:nvPicPr>
        <p:blipFill>
          <a:blip r:embed="rId2"/>
          <a:srcRect t="9881" r="54806" b="26435"/>
          <a:stretch>
            <a:fillRect/>
          </a:stretch>
        </p:blipFill>
        <p:spPr bwMode="auto">
          <a:xfrm>
            <a:off x="5652120" y="0"/>
            <a:ext cx="3096344" cy="6950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7467600" cy="4873752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тампонування</a:t>
            </a:r>
            <a:r>
              <a:rPr lang="ru-RU" dirty="0" smtClean="0"/>
              <a:t> рани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зупинки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</a:t>
            </a:r>
            <a:r>
              <a:rPr lang="ru-RU" dirty="0" err="1" smtClean="0"/>
              <a:t>кровозупинний</a:t>
            </a:r>
            <a:r>
              <a:rPr lang="ru-RU" dirty="0" smtClean="0"/>
              <a:t> бинт — </a:t>
            </a:r>
            <a:r>
              <a:rPr lang="ru-RU" b="1" dirty="0" err="1" smtClean="0"/>
              <a:t>стерильний</a:t>
            </a:r>
            <a:r>
              <a:rPr lang="ru-RU" b="1" dirty="0" smtClean="0"/>
              <a:t> </a:t>
            </a:r>
            <a:r>
              <a:rPr lang="ru-RU" b="1" dirty="0" err="1" smtClean="0"/>
              <a:t>бинт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просочений</a:t>
            </a:r>
            <a:r>
              <a:rPr lang="ru-RU" dirty="0" smtClean="0"/>
              <a:t> </a:t>
            </a:r>
            <a:r>
              <a:rPr lang="ru-RU" dirty="0" err="1" smtClean="0"/>
              <a:t>кровозупинними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та для </a:t>
            </a:r>
            <a:r>
              <a:rPr lang="ru-RU" dirty="0" err="1" smtClean="0"/>
              <a:t>зручності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складений</a:t>
            </a:r>
            <a:r>
              <a:rPr lang="ru-RU" dirty="0" smtClean="0"/>
              <a:t> </a:t>
            </a:r>
            <a:r>
              <a:rPr lang="en-US" dirty="0" smtClean="0"/>
              <a:t>Z-</a:t>
            </a:r>
            <a:r>
              <a:rPr lang="ru-RU" dirty="0" err="1" smtClean="0"/>
              <a:t>подібно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«гармошкою» типу </a:t>
            </a:r>
            <a:r>
              <a:rPr lang="en-US" dirty="0" smtClean="0"/>
              <a:t>Combat Gauze (</a:t>
            </a:r>
            <a:r>
              <a:rPr lang="ru-RU" dirty="0" err="1" smtClean="0"/>
              <a:t>бойова</a:t>
            </a:r>
            <a:r>
              <a:rPr lang="ru-RU" dirty="0" smtClean="0"/>
              <a:t> марля).</a:t>
            </a:r>
            <a:endParaRPr lang="ru-RU" dirty="0"/>
          </a:p>
        </p:txBody>
      </p:sp>
      <p:pic>
        <p:nvPicPr>
          <p:cNvPr id="48130" name="Picture 2" descr="Купити Кровоспинний бинт Quikclot Combat Gauze - сучасний аналог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2564904"/>
            <a:ext cx="3995936" cy="399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Тампонування</a:t>
            </a:r>
            <a:r>
              <a:rPr lang="ru-RU" sz="2800" b="1" dirty="0" smtClean="0">
                <a:solidFill>
                  <a:srgbClr val="C00000"/>
                </a:solidFill>
              </a:rPr>
              <a:t> рани </a:t>
            </a:r>
            <a:r>
              <a:rPr lang="ru-RU" sz="2800" b="1" dirty="0" err="1" smtClean="0">
                <a:solidFill>
                  <a:srgbClr val="C00000"/>
                </a:solidFill>
              </a:rPr>
              <a:t>стерильним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кровозупинним</a:t>
            </a:r>
            <a:r>
              <a:rPr lang="ru-RU" sz="2800" b="1" dirty="0" smtClean="0">
                <a:solidFill>
                  <a:srgbClr val="C00000"/>
                </a:solidFill>
              </a:rPr>
              <a:t> бинтом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908720"/>
          <a:ext cx="889248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ТАМПОНУВАННЯ РАНИ </a:t>
            </a:r>
            <a:r>
              <a:rPr lang="uk-UA" sz="3600" b="1" i="0" u="none" strike="noStrike" cap="none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3600" b="1" i="0" u="none" strike="noStrike" cap="none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600" b="1" i="0" u="none" strike="noStrike" cap="none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 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КРОВОТЕЧІ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sz="quarter" idx="1"/>
          </p:nvPr>
        </p:nvSpPr>
        <p:spPr>
          <a:xfrm>
            <a:off x="228600" y="4343400"/>
            <a:ext cx="8610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ookman Old Style"/>
              <a:buNone/>
            </a:pPr>
            <a:r>
              <a:rPr lang="en-US" sz="18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     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Виконують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за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допомогою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марлевого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тампона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і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застосовують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на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тих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ділянках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тіла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де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неможливо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застосувати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інші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способи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зупинки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кровотечі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Як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правило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таку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зупинку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виконують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при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глибоких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ранах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Пальцями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туго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виповнюють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тампоном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просвіт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рани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,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при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цьому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судини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в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глибині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перетискаються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Поверх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тампона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на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рану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ще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накладають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гемостатичну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000" b="0" i="0" u="none" dirty="0" err="1">
                <a:latin typeface="Bookman Old Style"/>
                <a:ea typeface="Bookman Old Style"/>
                <a:cs typeface="Bookman Old Style"/>
                <a:sym typeface="Bookman Old Style"/>
              </a:rPr>
              <a:t>пов'язку</a:t>
            </a:r>
            <a:r>
              <a:rPr lang="en-US" sz="2000" b="0" i="0" u="none" dirty="0"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dirty="0"/>
          </a:p>
        </p:txBody>
      </p:sp>
      <p:grpSp>
        <p:nvGrpSpPr>
          <p:cNvPr id="386" name="Shape 386"/>
          <p:cNvGrpSpPr/>
          <p:nvPr/>
        </p:nvGrpSpPr>
        <p:grpSpPr>
          <a:xfrm>
            <a:off x="755576" y="1268760"/>
            <a:ext cx="6712024" cy="2998440"/>
            <a:chOff x="1905000" y="3733800"/>
            <a:chExt cx="5257800" cy="2590800"/>
          </a:xfrm>
        </p:grpSpPr>
        <p:sp>
          <p:nvSpPr>
            <p:cNvPr id="387" name="Shape 387"/>
            <p:cNvSpPr/>
            <p:nvPr/>
          </p:nvSpPr>
          <p:spPr>
            <a:xfrm>
              <a:off x="1905000" y="3733800"/>
              <a:ext cx="5257800" cy="2590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8" name="Shape 388"/>
            <p:cNvCxnSpPr/>
            <p:nvPr/>
          </p:nvCxnSpPr>
          <p:spPr>
            <a:xfrm>
              <a:off x="2057400" y="5105400"/>
              <a:ext cx="4953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389" name="Shape 389"/>
            <p:cNvGrpSpPr/>
            <p:nvPr/>
          </p:nvGrpSpPr>
          <p:grpSpPr>
            <a:xfrm>
              <a:off x="2057400" y="3810000"/>
              <a:ext cx="4953000" cy="1127125"/>
              <a:chOff x="990600" y="4191000"/>
              <a:chExt cx="4953000" cy="1127125"/>
            </a:xfrm>
          </p:grpSpPr>
          <p:sp>
            <p:nvSpPr>
              <p:cNvPr id="390" name="Shape 390"/>
              <p:cNvSpPr/>
              <p:nvPr/>
            </p:nvSpPr>
            <p:spPr>
              <a:xfrm>
                <a:off x="3657600" y="4724400"/>
                <a:ext cx="609600" cy="3048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1" name="Shape 391"/>
              <p:cNvGrpSpPr/>
              <p:nvPr/>
            </p:nvGrpSpPr>
            <p:grpSpPr>
              <a:xfrm>
                <a:off x="990600" y="4572000"/>
                <a:ext cx="685800" cy="685800"/>
                <a:chOff x="5410200" y="4953000"/>
                <a:chExt cx="685800" cy="685800"/>
              </a:xfrm>
            </p:grpSpPr>
            <p:pic>
              <p:nvPicPr>
                <p:cNvPr id="392" name="Shape 39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486400" y="5029200"/>
                  <a:ext cx="439737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93" name="Shape 393"/>
                <p:cNvSpPr/>
                <p:nvPr/>
              </p:nvSpPr>
              <p:spPr>
                <a:xfrm>
                  <a:off x="5410200" y="4953000"/>
                  <a:ext cx="685800" cy="685800"/>
                </a:xfrm>
                <a:prstGeom prst="ellipse">
                  <a:avLst/>
                </a:prstGeom>
                <a:noFill/>
                <a:ln w="1016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tx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94" name="Shape 39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828800" y="4191000"/>
                <a:ext cx="1689100" cy="1127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5" name="Shape 39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343400" y="4572000"/>
                <a:ext cx="1600200" cy="7413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6" name="Shape 396"/>
            <p:cNvGrpSpPr/>
            <p:nvPr/>
          </p:nvGrpSpPr>
          <p:grpSpPr>
            <a:xfrm>
              <a:off x="2057400" y="5257800"/>
              <a:ext cx="4724400" cy="914400"/>
              <a:chOff x="990600" y="5791200"/>
              <a:chExt cx="4724400" cy="914400"/>
            </a:xfrm>
          </p:grpSpPr>
          <p:grpSp>
            <p:nvGrpSpPr>
              <p:cNvPr id="397" name="Shape 397"/>
              <p:cNvGrpSpPr/>
              <p:nvPr/>
            </p:nvGrpSpPr>
            <p:grpSpPr>
              <a:xfrm>
                <a:off x="990600" y="5791200"/>
                <a:ext cx="4724400" cy="914400"/>
                <a:chOff x="990600" y="5791200"/>
                <a:chExt cx="4724400" cy="914400"/>
              </a:xfrm>
            </p:grpSpPr>
            <p:sp>
              <p:nvSpPr>
                <p:cNvPr id="398" name="Shape 398"/>
                <p:cNvSpPr/>
                <p:nvPr/>
              </p:nvSpPr>
              <p:spPr>
                <a:xfrm>
                  <a:off x="3657600" y="6172200"/>
                  <a:ext cx="609600" cy="3048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tx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Shape 399"/>
                <p:cNvSpPr/>
                <p:nvPr/>
              </p:nvSpPr>
              <p:spPr>
                <a:xfrm>
                  <a:off x="990600" y="5943600"/>
                  <a:ext cx="762000" cy="762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7401" y="15493"/>
                      </a:moveTo>
                      <a:cubicBezTo>
                        <a:pt x="18376" y="14122"/>
                        <a:pt x="18900" y="12482"/>
                        <a:pt x="18900" y="10800"/>
                      </a:cubicBezTo>
                      <a:cubicBezTo>
                        <a:pt x="18900" y="6326"/>
                        <a:pt x="15273" y="2700"/>
                        <a:pt x="10800" y="2700"/>
                      </a:cubicBezTo>
                      <a:cubicBezTo>
                        <a:pt x="9117" y="2699"/>
                        <a:pt x="7477" y="3223"/>
                        <a:pt x="6106" y="4198"/>
                      </a:cubicBezTo>
                      <a:lnTo>
                        <a:pt x="17401" y="15493"/>
                      </a:lnTo>
                      <a:close/>
                      <a:moveTo>
                        <a:pt x="4198" y="6106"/>
                      </a:moveTo>
                      <a:cubicBezTo>
                        <a:pt x="3223" y="7477"/>
                        <a:pt x="2700" y="9117"/>
                        <a:pt x="2700" y="10799"/>
                      </a:cubicBezTo>
                      <a:cubicBezTo>
                        <a:pt x="2700" y="15273"/>
                        <a:pt x="6326" y="18900"/>
                        <a:pt x="10800" y="18900"/>
                      </a:cubicBezTo>
                      <a:cubicBezTo>
                        <a:pt x="12482" y="18900"/>
                        <a:pt x="14122" y="18376"/>
                        <a:pt x="15493" y="17401"/>
                      </a:cubicBezTo>
                      <a:lnTo>
                        <a:pt x="4198" y="610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tx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00" name="Shape 400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057400" y="5791200"/>
                  <a:ext cx="1331912" cy="8921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1" name="Shape 401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4495800" y="6096000"/>
                  <a:ext cx="1219200" cy="5905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02" name="Shape 402"/>
              <p:cNvSpPr/>
              <p:nvPr/>
            </p:nvSpPr>
            <p:spPr>
              <a:xfrm>
                <a:off x="2797175" y="6456362"/>
                <a:ext cx="168275" cy="128587"/>
              </a:xfrm>
              <a:custGeom>
                <a:avLst/>
                <a:gdLst/>
                <a:ahLst/>
                <a:cxnLst/>
                <a:rect l="0" t="0" r="0" b="0"/>
                <a:pathLst>
                  <a:path w="106" h="81" extrusionOk="0">
                    <a:moveTo>
                      <a:pt x="0" y="9"/>
                    </a:moveTo>
                    <a:cubicBezTo>
                      <a:pt x="20" y="14"/>
                      <a:pt x="37" y="22"/>
                      <a:pt x="58" y="25"/>
                    </a:cubicBezTo>
                    <a:cubicBezTo>
                      <a:pt x="102" y="22"/>
                      <a:pt x="75" y="20"/>
                      <a:pt x="102" y="11"/>
                    </a:cubicBezTo>
                    <a:cubicBezTo>
                      <a:pt x="89" y="3"/>
                      <a:pt x="77" y="17"/>
                      <a:pt x="64" y="21"/>
                    </a:cubicBezTo>
                    <a:cubicBezTo>
                      <a:pt x="78" y="26"/>
                      <a:pt x="94" y="23"/>
                      <a:pt x="106" y="15"/>
                    </a:cubicBezTo>
                    <a:cubicBezTo>
                      <a:pt x="106" y="15"/>
                      <a:pt x="102" y="16"/>
                      <a:pt x="100" y="17"/>
                    </a:cubicBezTo>
                    <a:cubicBezTo>
                      <a:pt x="96" y="22"/>
                      <a:pt x="92" y="35"/>
                      <a:pt x="92" y="35"/>
                    </a:cubicBezTo>
                    <a:cubicBezTo>
                      <a:pt x="95" y="65"/>
                      <a:pt x="102" y="64"/>
                      <a:pt x="72" y="67"/>
                    </a:cubicBezTo>
                    <a:cubicBezTo>
                      <a:pt x="70" y="73"/>
                      <a:pt x="58" y="81"/>
                      <a:pt x="58" y="81"/>
                    </a:cubicBezTo>
                    <a:cubicBezTo>
                      <a:pt x="44" y="71"/>
                      <a:pt x="46" y="70"/>
                      <a:pt x="26" y="67"/>
                    </a:cubicBezTo>
                    <a:cubicBezTo>
                      <a:pt x="20" y="57"/>
                      <a:pt x="22" y="48"/>
                      <a:pt x="12" y="41"/>
                    </a:cubicBezTo>
                    <a:cubicBezTo>
                      <a:pt x="2" y="26"/>
                      <a:pt x="5" y="34"/>
                      <a:pt x="2" y="19"/>
                    </a:cubicBezTo>
                    <a:cubicBezTo>
                      <a:pt x="9" y="17"/>
                      <a:pt x="8" y="15"/>
                      <a:pt x="12" y="23"/>
                    </a:cubicBezTo>
                    <a:cubicBezTo>
                      <a:pt x="13" y="25"/>
                      <a:pt x="16" y="29"/>
                      <a:pt x="14" y="29"/>
                    </a:cubicBezTo>
                    <a:cubicBezTo>
                      <a:pt x="12" y="29"/>
                      <a:pt x="10" y="21"/>
                      <a:pt x="10" y="23"/>
                    </a:cubicBezTo>
                    <a:cubicBezTo>
                      <a:pt x="10" y="27"/>
                      <a:pt x="14" y="35"/>
                      <a:pt x="14" y="35"/>
                    </a:cubicBezTo>
                    <a:cubicBezTo>
                      <a:pt x="18" y="24"/>
                      <a:pt x="15" y="34"/>
                      <a:pt x="24" y="37"/>
                    </a:cubicBezTo>
                    <a:cubicBezTo>
                      <a:pt x="29" y="58"/>
                      <a:pt x="32" y="51"/>
                      <a:pt x="60" y="49"/>
                    </a:cubicBezTo>
                    <a:cubicBezTo>
                      <a:pt x="68" y="46"/>
                      <a:pt x="70" y="41"/>
                      <a:pt x="76" y="35"/>
                    </a:cubicBezTo>
                    <a:cubicBezTo>
                      <a:pt x="78" y="30"/>
                      <a:pt x="76" y="24"/>
                      <a:pt x="80" y="21"/>
                    </a:cubicBezTo>
                    <a:cubicBezTo>
                      <a:pt x="83" y="18"/>
                      <a:pt x="92" y="17"/>
                      <a:pt x="92" y="17"/>
                    </a:cubicBezTo>
                    <a:cubicBezTo>
                      <a:pt x="90" y="16"/>
                      <a:pt x="86" y="15"/>
                      <a:pt x="86" y="15"/>
                    </a:cubicBezTo>
                    <a:cubicBezTo>
                      <a:pt x="93" y="5"/>
                      <a:pt x="88" y="10"/>
                      <a:pt x="102" y="1"/>
                    </a:cubicBezTo>
                    <a:cubicBezTo>
                      <a:pt x="104" y="0"/>
                      <a:pt x="98" y="4"/>
                      <a:pt x="96" y="5"/>
                    </a:cubicBezTo>
                    <a:cubicBezTo>
                      <a:pt x="88" y="8"/>
                      <a:pt x="72" y="17"/>
                      <a:pt x="72" y="17"/>
                    </a:cubicBezTo>
                    <a:cubicBezTo>
                      <a:pt x="78" y="19"/>
                      <a:pt x="87" y="16"/>
                      <a:pt x="92" y="21"/>
                    </a:cubicBezTo>
                    <a:cubicBezTo>
                      <a:pt x="96" y="25"/>
                      <a:pt x="83" y="27"/>
                      <a:pt x="78" y="29"/>
                    </a:cubicBezTo>
                    <a:cubicBezTo>
                      <a:pt x="69" y="33"/>
                      <a:pt x="59" y="37"/>
                      <a:pt x="50" y="41"/>
                    </a:cubicBezTo>
                    <a:cubicBezTo>
                      <a:pt x="46" y="43"/>
                      <a:pt x="38" y="45"/>
                      <a:pt x="38" y="45"/>
                    </a:cubicBezTo>
                    <a:cubicBezTo>
                      <a:pt x="46" y="37"/>
                      <a:pt x="56" y="34"/>
                      <a:pt x="38" y="29"/>
                    </a:cubicBezTo>
                    <a:cubicBezTo>
                      <a:pt x="30" y="24"/>
                      <a:pt x="26" y="27"/>
                      <a:pt x="16" y="25"/>
                    </a:cubicBezTo>
                    <a:cubicBezTo>
                      <a:pt x="31" y="15"/>
                      <a:pt x="55" y="34"/>
                      <a:pt x="70" y="39"/>
                    </a:cubicBezTo>
                    <a:cubicBezTo>
                      <a:pt x="56" y="48"/>
                      <a:pt x="55" y="43"/>
                      <a:pt x="62" y="53"/>
                    </a:cubicBezTo>
                    <a:cubicBezTo>
                      <a:pt x="50" y="57"/>
                      <a:pt x="43" y="50"/>
                      <a:pt x="32" y="47"/>
                    </a:cubicBezTo>
                    <a:cubicBezTo>
                      <a:pt x="29" y="43"/>
                      <a:pt x="27" y="39"/>
                      <a:pt x="24" y="35"/>
                    </a:cubicBezTo>
                    <a:cubicBezTo>
                      <a:pt x="25" y="38"/>
                      <a:pt x="28" y="41"/>
                      <a:pt x="26" y="43"/>
                    </a:cubicBezTo>
                    <a:cubicBezTo>
                      <a:pt x="20" y="49"/>
                      <a:pt x="15" y="36"/>
                      <a:pt x="14" y="35"/>
                    </a:cubicBezTo>
                    <a:cubicBezTo>
                      <a:pt x="12" y="34"/>
                      <a:pt x="6" y="33"/>
                      <a:pt x="8" y="33"/>
                    </a:cubicBezTo>
                    <a:cubicBezTo>
                      <a:pt x="15" y="33"/>
                      <a:pt x="28" y="39"/>
                      <a:pt x="28" y="39"/>
                    </a:cubicBezTo>
                    <a:cubicBezTo>
                      <a:pt x="24" y="18"/>
                      <a:pt x="18" y="37"/>
                      <a:pt x="30" y="41"/>
                    </a:cubicBezTo>
                    <a:cubicBezTo>
                      <a:pt x="36" y="64"/>
                      <a:pt x="47" y="62"/>
                      <a:pt x="30" y="45"/>
                    </a:cubicBezTo>
                    <a:cubicBezTo>
                      <a:pt x="29" y="47"/>
                      <a:pt x="27" y="49"/>
                      <a:pt x="26" y="51"/>
                    </a:cubicBezTo>
                    <a:cubicBezTo>
                      <a:pt x="25" y="53"/>
                      <a:pt x="25" y="58"/>
                      <a:pt x="24" y="57"/>
                    </a:cubicBezTo>
                    <a:cubicBezTo>
                      <a:pt x="21" y="54"/>
                      <a:pt x="20" y="45"/>
                      <a:pt x="20" y="45"/>
                    </a:cubicBezTo>
                    <a:cubicBezTo>
                      <a:pt x="24" y="27"/>
                      <a:pt x="25" y="38"/>
                      <a:pt x="28" y="47"/>
                    </a:cubicBezTo>
                    <a:cubicBezTo>
                      <a:pt x="33" y="33"/>
                      <a:pt x="30" y="31"/>
                      <a:pt x="36" y="41"/>
                    </a:cubicBezTo>
                    <a:lnTo>
                      <a:pt x="38" y="47"/>
                    </a:lnTo>
                    <a:cubicBezTo>
                      <a:pt x="38" y="47"/>
                      <a:pt x="37" y="43"/>
                      <a:pt x="36" y="41"/>
                    </a:cubicBezTo>
                    <a:cubicBezTo>
                      <a:pt x="35" y="39"/>
                      <a:pt x="40" y="44"/>
                      <a:pt x="42" y="45"/>
                    </a:cubicBezTo>
                    <a:cubicBezTo>
                      <a:pt x="47" y="60"/>
                      <a:pt x="41" y="44"/>
                      <a:pt x="46" y="35"/>
                    </a:cubicBezTo>
                    <a:cubicBezTo>
                      <a:pt x="47" y="33"/>
                      <a:pt x="49" y="39"/>
                      <a:pt x="50" y="41"/>
                    </a:cubicBezTo>
                    <a:cubicBezTo>
                      <a:pt x="55" y="27"/>
                      <a:pt x="49" y="40"/>
                      <a:pt x="54" y="43"/>
                    </a:cubicBezTo>
                    <a:cubicBezTo>
                      <a:pt x="56" y="44"/>
                      <a:pt x="58" y="40"/>
                      <a:pt x="60" y="39"/>
                    </a:cubicBezTo>
                    <a:cubicBezTo>
                      <a:pt x="63" y="49"/>
                      <a:pt x="63" y="40"/>
                      <a:pt x="70" y="35"/>
                    </a:cubicBezTo>
                    <a:cubicBezTo>
                      <a:pt x="71" y="33"/>
                      <a:pt x="72" y="29"/>
                      <a:pt x="74" y="29"/>
                    </a:cubicBezTo>
                    <a:cubicBezTo>
                      <a:pt x="81" y="29"/>
                      <a:pt x="82" y="47"/>
                      <a:pt x="82" y="47"/>
                    </a:cubicBezTo>
                    <a:cubicBezTo>
                      <a:pt x="88" y="30"/>
                      <a:pt x="82" y="49"/>
                      <a:pt x="80" y="47"/>
                    </a:cubicBezTo>
                    <a:cubicBezTo>
                      <a:pt x="78" y="45"/>
                      <a:pt x="81" y="42"/>
                      <a:pt x="82" y="39"/>
                    </a:cubicBezTo>
                    <a:cubicBezTo>
                      <a:pt x="82" y="39"/>
                      <a:pt x="86" y="31"/>
                      <a:pt x="88" y="27"/>
                    </a:cubicBezTo>
                    <a:cubicBezTo>
                      <a:pt x="89" y="30"/>
                      <a:pt x="89" y="32"/>
                      <a:pt x="90" y="35"/>
                    </a:cubicBezTo>
                    <a:cubicBezTo>
                      <a:pt x="91" y="37"/>
                      <a:pt x="90" y="41"/>
                      <a:pt x="92" y="41"/>
                    </a:cubicBezTo>
                    <a:cubicBezTo>
                      <a:pt x="94" y="41"/>
                      <a:pt x="94" y="33"/>
                      <a:pt x="94" y="35"/>
                    </a:cubicBezTo>
                    <a:cubicBezTo>
                      <a:pt x="94" y="38"/>
                      <a:pt x="92" y="40"/>
                      <a:pt x="92" y="43"/>
                    </a:cubicBezTo>
                    <a:cubicBezTo>
                      <a:pt x="92" y="45"/>
                      <a:pt x="93" y="39"/>
                      <a:pt x="94" y="37"/>
                    </a:cubicBezTo>
                    <a:cubicBezTo>
                      <a:pt x="95" y="35"/>
                      <a:pt x="100" y="32"/>
                      <a:pt x="98" y="31"/>
                    </a:cubicBezTo>
                    <a:cubicBezTo>
                      <a:pt x="94" y="30"/>
                      <a:pt x="81" y="39"/>
                      <a:pt x="76" y="41"/>
                    </a:cubicBezTo>
                    <a:cubicBezTo>
                      <a:pt x="66" y="49"/>
                      <a:pt x="61" y="49"/>
                      <a:pt x="50" y="53"/>
                    </a:cubicBezTo>
                    <a:cubicBezTo>
                      <a:pt x="43" y="42"/>
                      <a:pt x="50" y="52"/>
                      <a:pt x="34" y="55"/>
                    </a:cubicBezTo>
                    <a:cubicBezTo>
                      <a:pt x="20" y="65"/>
                      <a:pt x="24" y="33"/>
                      <a:pt x="28" y="63"/>
                    </a:cubicBezTo>
                    <a:cubicBezTo>
                      <a:pt x="30" y="62"/>
                      <a:pt x="32" y="59"/>
                      <a:pt x="34" y="59"/>
                    </a:cubicBezTo>
                    <a:cubicBezTo>
                      <a:pt x="36" y="59"/>
                      <a:pt x="36" y="66"/>
                      <a:pt x="38" y="65"/>
                    </a:cubicBezTo>
                    <a:cubicBezTo>
                      <a:pt x="41" y="64"/>
                      <a:pt x="38" y="59"/>
                      <a:pt x="40" y="57"/>
                    </a:cubicBezTo>
                    <a:cubicBezTo>
                      <a:pt x="41" y="55"/>
                      <a:pt x="44" y="54"/>
                      <a:pt x="46" y="53"/>
                    </a:cubicBezTo>
                    <a:cubicBezTo>
                      <a:pt x="48" y="62"/>
                      <a:pt x="54" y="68"/>
                      <a:pt x="44" y="71"/>
                    </a:cubicBezTo>
                    <a:cubicBezTo>
                      <a:pt x="46" y="72"/>
                      <a:pt x="48" y="72"/>
                      <a:pt x="50" y="73"/>
                    </a:cubicBezTo>
                    <a:cubicBezTo>
                      <a:pt x="52" y="75"/>
                      <a:pt x="52" y="80"/>
                      <a:pt x="54" y="79"/>
                    </a:cubicBezTo>
                    <a:cubicBezTo>
                      <a:pt x="57" y="76"/>
                      <a:pt x="58" y="67"/>
                      <a:pt x="58" y="67"/>
                    </a:cubicBezTo>
                    <a:cubicBezTo>
                      <a:pt x="58" y="67"/>
                      <a:pt x="62" y="75"/>
                      <a:pt x="62" y="73"/>
                    </a:cubicBezTo>
                    <a:cubicBezTo>
                      <a:pt x="62" y="70"/>
                      <a:pt x="59" y="68"/>
                      <a:pt x="58" y="65"/>
                    </a:cubicBezTo>
                    <a:cubicBezTo>
                      <a:pt x="57" y="69"/>
                      <a:pt x="59" y="74"/>
                      <a:pt x="56" y="77"/>
                    </a:cubicBezTo>
                    <a:cubicBezTo>
                      <a:pt x="54" y="79"/>
                      <a:pt x="54" y="72"/>
                      <a:pt x="54" y="69"/>
                    </a:cubicBezTo>
                    <a:cubicBezTo>
                      <a:pt x="54" y="62"/>
                      <a:pt x="60" y="49"/>
                      <a:pt x="60" y="49"/>
                    </a:cubicBezTo>
                    <a:cubicBezTo>
                      <a:pt x="66" y="66"/>
                      <a:pt x="65" y="57"/>
                      <a:pt x="62" y="77"/>
                    </a:cubicBezTo>
                    <a:cubicBezTo>
                      <a:pt x="59" y="72"/>
                      <a:pt x="57" y="52"/>
                      <a:pt x="62" y="67"/>
                    </a:cubicBezTo>
                    <a:cubicBezTo>
                      <a:pt x="64" y="62"/>
                      <a:pt x="62" y="50"/>
                      <a:pt x="66" y="53"/>
                    </a:cubicBezTo>
                    <a:cubicBezTo>
                      <a:pt x="70" y="55"/>
                      <a:pt x="70" y="65"/>
                      <a:pt x="70" y="65"/>
                    </a:cubicBezTo>
                    <a:cubicBezTo>
                      <a:pt x="69" y="70"/>
                      <a:pt x="70" y="75"/>
                      <a:pt x="68" y="79"/>
                    </a:cubicBezTo>
                    <a:cubicBezTo>
                      <a:pt x="67" y="81"/>
                      <a:pt x="66" y="75"/>
                      <a:pt x="66" y="73"/>
                    </a:cubicBezTo>
                    <a:cubicBezTo>
                      <a:pt x="66" y="68"/>
                      <a:pt x="67" y="64"/>
                      <a:pt x="68" y="59"/>
                    </a:cubicBezTo>
                    <a:cubicBezTo>
                      <a:pt x="70" y="60"/>
                      <a:pt x="72" y="62"/>
                      <a:pt x="74" y="61"/>
                    </a:cubicBezTo>
                    <a:cubicBezTo>
                      <a:pt x="76" y="60"/>
                      <a:pt x="76" y="55"/>
                      <a:pt x="76" y="55"/>
                    </a:cubicBezTo>
                    <a:cubicBezTo>
                      <a:pt x="72" y="70"/>
                      <a:pt x="70" y="56"/>
                      <a:pt x="66" y="49"/>
                    </a:cubicBezTo>
                    <a:cubicBezTo>
                      <a:pt x="67" y="45"/>
                      <a:pt x="71" y="38"/>
                      <a:pt x="74" y="41"/>
                    </a:cubicBezTo>
                    <a:cubicBezTo>
                      <a:pt x="78" y="45"/>
                      <a:pt x="80" y="59"/>
                      <a:pt x="80" y="59"/>
                    </a:cubicBezTo>
                    <a:lnTo>
                      <a:pt x="78" y="53"/>
                    </a:lnTo>
                    <a:cubicBezTo>
                      <a:pt x="77" y="56"/>
                      <a:pt x="78" y="60"/>
                      <a:pt x="76" y="61"/>
                    </a:cubicBezTo>
                    <a:cubicBezTo>
                      <a:pt x="74" y="62"/>
                      <a:pt x="74" y="57"/>
                      <a:pt x="74" y="55"/>
                    </a:cubicBezTo>
                    <a:cubicBezTo>
                      <a:pt x="74" y="52"/>
                      <a:pt x="75" y="50"/>
                      <a:pt x="76" y="47"/>
                    </a:cubicBezTo>
                    <a:cubicBezTo>
                      <a:pt x="77" y="50"/>
                      <a:pt x="77" y="52"/>
                      <a:pt x="78" y="55"/>
                    </a:cubicBezTo>
                    <a:cubicBezTo>
                      <a:pt x="79" y="57"/>
                      <a:pt x="80" y="61"/>
                      <a:pt x="82" y="61"/>
                    </a:cubicBezTo>
                    <a:cubicBezTo>
                      <a:pt x="84" y="61"/>
                      <a:pt x="81" y="57"/>
                      <a:pt x="80" y="55"/>
                    </a:cubicBezTo>
                    <a:cubicBezTo>
                      <a:pt x="85" y="40"/>
                      <a:pt x="93" y="63"/>
                      <a:pt x="78" y="53"/>
                    </a:cubicBezTo>
                    <a:cubicBezTo>
                      <a:pt x="79" y="51"/>
                      <a:pt x="78" y="46"/>
                      <a:pt x="80" y="47"/>
                    </a:cubicBezTo>
                    <a:cubicBezTo>
                      <a:pt x="82" y="48"/>
                      <a:pt x="83" y="58"/>
                      <a:pt x="82" y="55"/>
                    </a:cubicBezTo>
                    <a:cubicBezTo>
                      <a:pt x="81" y="53"/>
                      <a:pt x="78" y="50"/>
                      <a:pt x="80" y="49"/>
                    </a:cubicBezTo>
                    <a:cubicBezTo>
                      <a:pt x="82" y="48"/>
                      <a:pt x="86" y="55"/>
                      <a:pt x="86" y="53"/>
                    </a:cubicBezTo>
                    <a:cubicBezTo>
                      <a:pt x="86" y="50"/>
                      <a:pt x="82" y="49"/>
                      <a:pt x="80" y="47"/>
                    </a:cubicBezTo>
                    <a:cubicBezTo>
                      <a:pt x="79" y="50"/>
                      <a:pt x="76" y="53"/>
                      <a:pt x="78" y="55"/>
                    </a:cubicBezTo>
                    <a:cubicBezTo>
                      <a:pt x="80" y="57"/>
                      <a:pt x="80" y="49"/>
                      <a:pt x="82" y="49"/>
                    </a:cubicBezTo>
                    <a:cubicBezTo>
                      <a:pt x="84" y="49"/>
                      <a:pt x="83" y="53"/>
                      <a:pt x="84" y="55"/>
                    </a:cubicBezTo>
                    <a:cubicBezTo>
                      <a:pt x="88" y="38"/>
                      <a:pt x="87" y="54"/>
                      <a:pt x="84" y="59"/>
                    </a:cubicBezTo>
                    <a:cubicBezTo>
                      <a:pt x="81" y="51"/>
                      <a:pt x="72" y="48"/>
                      <a:pt x="64" y="45"/>
                    </a:cubicBezTo>
                    <a:cubicBezTo>
                      <a:pt x="54" y="35"/>
                      <a:pt x="63" y="39"/>
                      <a:pt x="72" y="33"/>
                    </a:cubicBezTo>
                    <a:cubicBezTo>
                      <a:pt x="58" y="28"/>
                      <a:pt x="75" y="33"/>
                      <a:pt x="48" y="33"/>
                    </a:cubicBezTo>
                    <a:cubicBezTo>
                      <a:pt x="45" y="33"/>
                      <a:pt x="53" y="31"/>
                      <a:pt x="56" y="31"/>
                    </a:cubicBezTo>
                    <a:cubicBezTo>
                      <a:pt x="61" y="30"/>
                      <a:pt x="65" y="30"/>
                      <a:pt x="70" y="29"/>
                    </a:cubicBezTo>
                    <a:cubicBezTo>
                      <a:pt x="95" y="21"/>
                      <a:pt x="34" y="31"/>
                      <a:pt x="34" y="31"/>
                    </a:cubicBezTo>
                    <a:cubicBezTo>
                      <a:pt x="37" y="58"/>
                      <a:pt x="34" y="48"/>
                      <a:pt x="58" y="51"/>
                    </a:cubicBezTo>
                    <a:cubicBezTo>
                      <a:pt x="67" y="54"/>
                      <a:pt x="73" y="52"/>
                      <a:pt x="76" y="61"/>
                    </a:cubicBezTo>
                    <a:cubicBezTo>
                      <a:pt x="77" y="59"/>
                      <a:pt x="78" y="55"/>
                      <a:pt x="80" y="55"/>
                    </a:cubicBezTo>
                    <a:cubicBezTo>
                      <a:pt x="82" y="55"/>
                      <a:pt x="83" y="60"/>
                      <a:pt x="82" y="61"/>
                    </a:cubicBezTo>
                    <a:cubicBezTo>
                      <a:pt x="80" y="63"/>
                      <a:pt x="75" y="62"/>
                      <a:pt x="72" y="63"/>
                    </a:cubicBezTo>
                    <a:cubicBezTo>
                      <a:pt x="64" y="60"/>
                      <a:pt x="63" y="57"/>
                      <a:pt x="60" y="49"/>
                    </a:cubicBezTo>
                    <a:cubicBezTo>
                      <a:pt x="61" y="46"/>
                      <a:pt x="67" y="42"/>
                      <a:pt x="68" y="45"/>
                    </a:cubicBezTo>
                    <a:cubicBezTo>
                      <a:pt x="70" y="53"/>
                      <a:pt x="52" y="56"/>
                      <a:pt x="40" y="57"/>
                    </a:cubicBezTo>
                    <a:cubicBezTo>
                      <a:pt x="49" y="44"/>
                      <a:pt x="32" y="48"/>
                      <a:pt x="46" y="43"/>
                    </a:cubicBezTo>
                    <a:cubicBezTo>
                      <a:pt x="53" y="44"/>
                      <a:pt x="59" y="44"/>
                      <a:pt x="66" y="45"/>
                    </a:cubicBezTo>
                    <a:cubicBezTo>
                      <a:pt x="69" y="45"/>
                      <a:pt x="77" y="47"/>
                      <a:pt x="74" y="47"/>
                    </a:cubicBezTo>
                    <a:cubicBezTo>
                      <a:pt x="65" y="47"/>
                      <a:pt x="57" y="46"/>
                      <a:pt x="48" y="45"/>
                    </a:cubicBezTo>
                    <a:cubicBezTo>
                      <a:pt x="28" y="38"/>
                      <a:pt x="37" y="45"/>
                      <a:pt x="46" y="53"/>
                    </a:cubicBezTo>
                    <a:cubicBezTo>
                      <a:pt x="48" y="54"/>
                      <a:pt x="50" y="54"/>
                      <a:pt x="52" y="55"/>
                    </a:cubicBezTo>
                    <a:cubicBezTo>
                      <a:pt x="70" y="64"/>
                      <a:pt x="44" y="56"/>
                      <a:pt x="42" y="55"/>
                    </a:cubicBezTo>
                    <a:cubicBezTo>
                      <a:pt x="34" y="49"/>
                      <a:pt x="24" y="48"/>
                      <a:pt x="34" y="41"/>
                    </a:cubicBezTo>
                    <a:cubicBezTo>
                      <a:pt x="45" y="42"/>
                      <a:pt x="55" y="41"/>
                      <a:pt x="66" y="43"/>
                    </a:cubicBezTo>
                    <a:cubicBezTo>
                      <a:pt x="68" y="43"/>
                      <a:pt x="62" y="45"/>
                      <a:pt x="60" y="45"/>
                    </a:cubicBezTo>
                    <a:cubicBezTo>
                      <a:pt x="51" y="45"/>
                      <a:pt x="43" y="44"/>
                      <a:pt x="34" y="43"/>
                    </a:cubicBezTo>
                    <a:cubicBezTo>
                      <a:pt x="27" y="33"/>
                      <a:pt x="35" y="33"/>
                      <a:pt x="44" y="31"/>
                    </a:cubicBezTo>
                    <a:cubicBezTo>
                      <a:pt x="47" y="32"/>
                      <a:pt x="51" y="32"/>
                      <a:pt x="54" y="33"/>
                    </a:cubicBezTo>
                    <a:cubicBezTo>
                      <a:pt x="58" y="34"/>
                      <a:pt x="70" y="37"/>
                      <a:pt x="66" y="37"/>
                    </a:cubicBezTo>
                    <a:cubicBezTo>
                      <a:pt x="64" y="37"/>
                      <a:pt x="62" y="37"/>
                      <a:pt x="60" y="37"/>
                    </a:cubicBezTo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5019675" y="6402387"/>
                <a:ext cx="227012" cy="165100"/>
              </a:xfrm>
              <a:custGeom>
                <a:avLst/>
                <a:gdLst/>
                <a:ahLst/>
                <a:cxnLst/>
                <a:rect l="0" t="0" r="0" b="0"/>
                <a:pathLst>
                  <a:path w="143" h="104" extrusionOk="0">
                    <a:moveTo>
                      <a:pt x="0" y="3"/>
                    </a:moveTo>
                    <a:cubicBezTo>
                      <a:pt x="7" y="14"/>
                      <a:pt x="27" y="21"/>
                      <a:pt x="40" y="25"/>
                    </a:cubicBezTo>
                    <a:cubicBezTo>
                      <a:pt x="45" y="27"/>
                      <a:pt x="52" y="33"/>
                      <a:pt x="52" y="33"/>
                    </a:cubicBezTo>
                    <a:cubicBezTo>
                      <a:pt x="69" y="32"/>
                      <a:pt x="85" y="33"/>
                      <a:pt x="102" y="31"/>
                    </a:cubicBezTo>
                    <a:cubicBezTo>
                      <a:pt x="107" y="30"/>
                      <a:pt x="123" y="16"/>
                      <a:pt x="134" y="13"/>
                    </a:cubicBezTo>
                    <a:cubicBezTo>
                      <a:pt x="143" y="0"/>
                      <a:pt x="141" y="23"/>
                      <a:pt x="130" y="27"/>
                    </a:cubicBezTo>
                    <a:cubicBezTo>
                      <a:pt x="128" y="33"/>
                      <a:pt x="116" y="41"/>
                      <a:pt x="116" y="41"/>
                    </a:cubicBezTo>
                    <a:cubicBezTo>
                      <a:pt x="113" y="46"/>
                      <a:pt x="103" y="57"/>
                      <a:pt x="116" y="53"/>
                    </a:cubicBezTo>
                    <a:cubicBezTo>
                      <a:pt x="117" y="51"/>
                      <a:pt x="118" y="49"/>
                      <a:pt x="120" y="47"/>
                    </a:cubicBezTo>
                    <a:cubicBezTo>
                      <a:pt x="122" y="45"/>
                      <a:pt x="124" y="45"/>
                      <a:pt x="126" y="43"/>
                    </a:cubicBezTo>
                    <a:cubicBezTo>
                      <a:pt x="127" y="42"/>
                      <a:pt x="129" y="31"/>
                      <a:pt x="132" y="31"/>
                    </a:cubicBezTo>
                    <a:cubicBezTo>
                      <a:pt x="137" y="31"/>
                      <a:pt x="129" y="37"/>
                      <a:pt x="126" y="43"/>
                    </a:cubicBezTo>
                    <a:cubicBezTo>
                      <a:pt x="117" y="64"/>
                      <a:pt x="128" y="50"/>
                      <a:pt x="116" y="57"/>
                    </a:cubicBezTo>
                    <a:cubicBezTo>
                      <a:pt x="112" y="59"/>
                      <a:pt x="104" y="65"/>
                      <a:pt x="104" y="65"/>
                    </a:cubicBezTo>
                    <a:cubicBezTo>
                      <a:pt x="104" y="65"/>
                      <a:pt x="109" y="66"/>
                      <a:pt x="112" y="67"/>
                    </a:cubicBezTo>
                    <a:cubicBezTo>
                      <a:pt x="107" y="75"/>
                      <a:pt x="103" y="85"/>
                      <a:pt x="96" y="91"/>
                    </a:cubicBezTo>
                    <a:cubicBezTo>
                      <a:pt x="92" y="94"/>
                      <a:pt x="84" y="99"/>
                      <a:pt x="84" y="99"/>
                    </a:cubicBezTo>
                    <a:cubicBezTo>
                      <a:pt x="79" y="98"/>
                      <a:pt x="73" y="99"/>
                      <a:pt x="68" y="97"/>
                    </a:cubicBezTo>
                    <a:cubicBezTo>
                      <a:pt x="61" y="94"/>
                      <a:pt x="62" y="80"/>
                      <a:pt x="54" y="75"/>
                    </a:cubicBezTo>
                    <a:cubicBezTo>
                      <a:pt x="50" y="69"/>
                      <a:pt x="37" y="41"/>
                      <a:pt x="34" y="39"/>
                    </a:cubicBezTo>
                    <a:cubicBezTo>
                      <a:pt x="29" y="35"/>
                      <a:pt x="21" y="35"/>
                      <a:pt x="16" y="31"/>
                    </a:cubicBezTo>
                    <a:cubicBezTo>
                      <a:pt x="7" y="17"/>
                      <a:pt x="4" y="16"/>
                      <a:pt x="14" y="23"/>
                    </a:cubicBezTo>
                    <a:cubicBezTo>
                      <a:pt x="13" y="21"/>
                      <a:pt x="11" y="16"/>
                      <a:pt x="12" y="17"/>
                    </a:cubicBezTo>
                    <a:cubicBezTo>
                      <a:pt x="15" y="20"/>
                      <a:pt x="20" y="29"/>
                      <a:pt x="20" y="29"/>
                    </a:cubicBezTo>
                    <a:cubicBezTo>
                      <a:pt x="22" y="28"/>
                      <a:pt x="25" y="25"/>
                      <a:pt x="26" y="27"/>
                    </a:cubicBezTo>
                    <a:cubicBezTo>
                      <a:pt x="28" y="30"/>
                      <a:pt x="27" y="35"/>
                      <a:pt x="24" y="37"/>
                    </a:cubicBezTo>
                    <a:cubicBezTo>
                      <a:pt x="22" y="38"/>
                      <a:pt x="21" y="33"/>
                      <a:pt x="20" y="31"/>
                    </a:cubicBezTo>
                    <a:cubicBezTo>
                      <a:pt x="18" y="27"/>
                      <a:pt x="17" y="23"/>
                      <a:pt x="16" y="19"/>
                    </a:cubicBezTo>
                    <a:cubicBezTo>
                      <a:pt x="14" y="14"/>
                      <a:pt x="21" y="27"/>
                      <a:pt x="24" y="31"/>
                    </a:cubicBezTo>
                    <a:cubicBezTo>
                      <a:pt x="26" y="35"/>
                      <a:pt x="36" y="35"/>
                      <a:pt x="36" y="35"/>
                    </a:cubicBezTo>
                    <a:cubicBezTo>
                      <a:pt x="35" y="32"/>
                      <a:pt x="37" y="27"/>
                      <a:pt x="34" y="25"/>
                    </a:cubicBezTo>
                    <a:cubicBezTo>
                      <a:pt x="32" y="24"/>
                      <a:pt x="26" y="28"/>
                      <a:pt x="28" y="29"/>
                    </a:cubicBezTo>
                    <a:cubicBezTo>
                      <a:pt x="36" y="34"/>
                      <a:pt x="32" y="32"/>
                      <a:pt x="40" y="35"/>
                    </a:cubicBezTo>
                    <a:cubicBezTo>
                      <a:pt x="63" y="31"/>
                      <a:pt x="48" y="38"/>
                      <a:pt x="40" y="35"/>
                    </a:cubicBezTo>
                    <a:cubicBezTo>
                      <a:pt x="40" y="34"/>
                      <a:pt x="37" y="22"/>
                      <a:pt x="32" y="25"/>
                    </a:cubicBezTo>
                    <a:cubicBezTo>
                      <a:pt x="30" y="26"/>
                      <a:pt x="33" y="29"/>
                      <a:pt x="34" y="31"/>
                    </a:cubicBezTo>
                    <a:cubicBezTo>
                      <a:pt x="39" y="38"/>
                      <a:pt x="50" y="42"/>
                      <a:pt x="58" y="45"/>
                    </a:cubicBezTo>
                    <a:cubicBezTo>
                      <a:pt x="83" y="44"/>
                      <a:pt x="91" y="42"/>
                      <a:pt x="112" y="39"/>
                    </a:cubicBezTo>
                    <a:cubicBezTo>
                      <a:pt x="117" y="35"/>
                      <a:pt x="131" y="20"/>
                      <a:pt x="116" y="25"/>
                    </a:cubicBezTo>
                    <a:cubicBezTo>
                      <a:pt x="110" y="35"/>
                      <a:pt x="95" y="37"/>
                      <a:pt x="120" y="29"/>
                    </a:cubicBezTo>
                    <a:cubicBezTo>
                      <a:pt x="121" y="25"/>
                      <a:pt x="125" y="16"/>
                      <a:pt x="128" y="19"/>
                    </a:cubicBezTo>
                    <a:cubicBezTo>
                      <a:pt x="131" y="22"/>
                      <a:pt x="118" y="29"/>
                      <a:pt x="118" y="29"/>
                    </a:cubicBezTo>
                    <a:cubicBezTo>
                      <a:pt x="122" y="29"/>
                      <a:pt x="126" y="26"/>
                      <a:pt x="130" y="25"/>
                    </a:cubicBezTo>
                    <a:cubicBezTo>
                      <a:pt x="135" y="23"/>
                      <a:pt x="118" y="33"/>
                      <a:pt x="118" y="33"/>
                    </a:cubicBezTo>
                    <a:cubicBezTo>
                      <a:pt x="122" y="21"/>
                      <a:pt x="117" y="31"/>
                      <a:pt x="126" y="29"/>
                    </a:cubicBezTo>
                    <a:cubicBezTo>
                      <a:pt x="128" y="29"/>
                      <a:pt x="134" y="25"/>
                      <a:pt x="132" y="25"/>
                    </a:cubicBezTo>
                    <a:cubicBezTo>
                      <a:pt x="123" y="25"/>
                      <a:pt x="112" y="34"/>
                      <a:pt x="102" y="35"/>
                    </a:cubicBezTo>
                    <a:cubicBezTo>
                      <a:pt x="86" y="36"/>
                      <a:pt x="70" y="36"/>
                      <a:pt x="54" y="37"/>
                    </a:cubicBezTo>
                    <a:cubicBezTo>
                      <a:pt x="66" y="45"/>
                      <a:pt x="62" y="41"/>
                      <a:pt x="40" y="43"/>
                    </a:cubicBezTo>
                    <a:cubicBezTo>
                      <a:pt x="57" y="49"/>
                      <a:pt x="94" y="49"/>
                      <a:pt x="94" y="49"/>
                    </a:cubicBezTo>
                    <a:cubicBezTo>
                      <a:pt x="97" y="48"/>
                      <a:pt x="104" y="49"/>
                      <a:pt x="102" y="47"/>
                    </a:cubicBezTo>
                    <a:cubicBezTo>
                      <a:pt x="100" y="44"/>
                      <a:pt x="78" y="41"/>
                      <a:pt x="76" y="41"/>
                    </a:cubicBezTo>
                    <a:cubicBezTo>
                      <a:pt x="73" y="42"/>
                      <a:pt x="65" y="42"/>
                      <a:pt x="68" y="43"/>
                    </a:cubicBezTo>
                    <a:cubicBezTo>
                      <a:pt x="74" y="45"/>
                      <a:pt x="80" y="45"/>
                      <a:pt x="86" y="45"/>
                    </a:cubicBezTo>
                    <a:cubicBezTo>
                      <a:pt x="88" y="45"/>
                      <a:pt x="82" y="44"/>
                      <a:pt x="80" y="43"/>
                    </a:cubicBezTo>
                    <a:cubicBezTo>
                      <a:pt x="61" y="48"/>
                      <a:pt x="69" y="46"/>
                      <a:pt x="54" y="49"/>
                    </a:cubicBezTo>
                    <a:cubicBezTo>
                      <a:pt x="53" y="51"/>
                      <a:pt x="52" y="55"/>
                      <a:pt x="50" y="55"/>
                    </a:cubicBezTo>
                    <a:cubicBezTo>
                      <a:pt x="48" y="55"/>
                      <a:pt x="42" y="51"/>
                      <a:pt x="44" y="51"/>
                    </a:cubicBezTo>
                    <a:cubicBezTo>
                      <a:pt x="48" y="51"/>
                      <a:pt x="56" y="55"/>
                      <a:pt x="56" y="55"/>
                    </a:cubicBezTo>
                    <a:cubicBezTo>
                      <a:pt x="60" y="66"/>
                      <a:pt x="60" y="76"/>
                      <a:pt x="70" y="83"/>
                    </a:cubicBezTo>
                    <a:cubicBezTo>
                      <a:pt x="75" y="99"/>
                      <a:pt x="83" y="95"/>
                      <a:pt x="94" y="87"/>
                    </a:cubicBezTo>
                    <a:cubicBezTo>
                      <a:pt x="96" y="83"/>
                      <a:pt x="97" y="78"/>
                      <a:pt x="100" y="75"/>
                    </a:cubicBezTo>
                    <a:cubicBezTo>
                      <a:pt x="103" y="72"/>
                      <a:pt x="112" y="67"/>
                      <a:pt x="112" y="67"/>
                    </a:cubicBezTo>
                    <a:cubicBezTo>
                      <a:pt x="120" y="55"/>
                      <a:pt x="108" y="59"/>
                      <a:pt x="102" y="63"/>
                    </a:cubicBezTo>
                    <a:cubicBezTo>
                      <a:pt x="98" y="69"/>
                      <a:pt x="89" y="77"/>
                      <a:pt x="82" y="79"/>
                    </a:cubicBezTo>
                    <a:cubicBezTo>
                      <a:pt x="86" y="66"/>
                      <a:pt x="90" y="60"/>
                      <a:pt x="104" y="55"/>
                    </a:cubicBezTo>
                    <a:cubicBezTo>
                      <a:pt x="102" y="74"/>
                      <a:pt x="99" y="75"/>
                      <a:pt x="90" y="89"/>
                    </a:cubicBezTo>
                    <a:cubicBezTo>
                      <a:pt x="88" y="84"/>
                      <a:pt x="93" y="55"/>
                      <a:pt x="98" y="55"/>
                    </a:cubicBezTo>
                    <a:cubicBezTo>
                      <a:pt x="100" y="55"/>
                      <a:pt x="97" y="59"/>
                      <a:pt x="96" y="61"/>
                    </a:cubicBezTo>
                    <a:cubicBezTo>
                      <a:pt x="94" y="65"/>
                      <a:pt x="88" y="73"/>
                      <a:pt x="88" y="73"/>
                    </a:cubicBezTo>
                    <a:cubicBezTo>
                      <a:pt x="83" y="91"/>
                      <a:pt x="90" y="75"/>
                      <a:pt x="80" y="75"/>
                    </a:cubicBezTo>
                    <a:cubicBezTo>
                      <a:pt x="75" y="75"/>
                      <a:pt x="74" y="82"/>
                      <a:pt x="70" y="85"/>
                    </a:cubicBezTo>
                    <a:cubicBezTo>
                      <a:pt x="63" y="74"/>
                      <a:pt x="63" y="65"/>
                      <a:pt x="52" y="57"/>
                    </a:cubicBezTo>
                    <a:cubicBezTo>
                      <a:pt x="49" y="65"/>
                      <a:pt x="51" y="68"/>
                      <a:pt x="56" y="75"/>
                    </a:cubicBezTo>
                    <a:cubicBezTo>
                      <a:pt x="57" y="66"/>
                      <a:pt x="56" y="57"/>
                      <a:pt x="58" y="49"/>
                    </a:cubicBezTo>
                    <a:cubicBezTo>
                      <a:pt x="59" y="44"/>
                      <a:pt x="66" y="67"/>
                      <a:pt x="64" y="63"/>
                    </a:cubicBezTo>
                    <a:cubicBezTo>
                      <a:pt x="63" y="60"/>
                      <a:pt x="61" y="58"/>
                      <a:pt x="60" y="55"/>
                    </a:cubicBezTo>
                    <a:cubicBezTo>
                      <a:pt x="57" y="65"/>
                      <a:pt x="63" y="70"/>
                      <a:pt x="66" y="79"/>
                    </a:cubicBezTo>
                    <a:cubicBezTo>
                      <a:pt x="67" y="74"/>
                      <a:pt x="66" y="68"/>
                      <a:pt x="68" y="63"/>
                    </a:cubicBezTo>
                    <a:cubicBezTo>
                      <a:pt x="70" y="58"/>
                      <a:pt x="75" y="74"/>
                      <a:pt x="72" y="77"/>
                    </a:cubicBezTo>
                    <a:cubicBezTo>
                      <a:pt x="70" y="79"/>
                      <a:pt x="69" y="73"/>
                      <a:pt x="68" y="71"/>
                    </a:cubicBezTo>
                    <a:cubicBezTo>
                      <a:pt x="66" y="67"/>
                      <a:pt x="65" y="63"/>
                      <a:pt x="64" y="59"/>
                    </a:cubicBezTo>
                    <a:cubicBezTo>
                      <a:pt x="63" y="57"/>
                      <a:pt x="58" y="55"/>
                      <a:pt x="60" y="53"/>
                    </a:cubicBezTo>
                    <a:cubicBezTo>
                      <a:pt x="62" y="51"/>
                      <a:pt x="64" y="56"/>
                      <a:pt x="66" y="57"/>
                    </a:cubicBezTo>
                    <a:cubicBezTo>
                      <a:pt x="67" y="59"/>
                      <a:pt x="66" y="63"/>
                      <a:pt x="68" y="63"/>
                    </a:cubicBezTo>
                    <a:cubicBezTo>
                      <a:pt x="70" y="63"/>
                      <a:pt x="68" y="57"/>
                      <a:pt x="70" y="57"/>
                    </a:cubicBezTo>
                    <a:cubicBezTo>
                      <a:pt x="72" y="57"/>
                      <a:pt x="71" y="61"/>
                      <a:pt x="72" y="63"/>
                    </a:cubicBezTo>
                    <a:cubicBezTo>
                      <a:pt x="73" y="57"/>
                      <a:pt x="72" y="51"/>
                      <a:pt x="74" y="45"/>
                    </a:cubicBezTo>
                    <a:cubicBezTo>
                      <a:pt x="75" y="42"/>
                      <a:pt x="75" y="50"/>
                      <a:pt x="76" y="53"/>
                    </a:cubicBezTo>
                    <a:cubicBezTo>
                      <a:pt x="77" y="57"/>
                      <a:pt x="79" y="61"/>
                      <a:pt x="80" y="65"/>
                    </a:cubicBezTo>
                    <a:cubicBezTo>
                      <a:pt x="81" y="67"/>
                      <a:pt x="84" y="72"/>
                      <a:pt x="82" y="71"/>
                    </a:cubicBezTo>
                    <a:cubicBezTo>
                      <a:pt x="80" y="70"/>
                      <a:pt x="78" y="70"/>
                      <a:pt x="76" y="69"/>
                    </a:cubicBezTo>
                    <a:cubicBezTo>
                      <a:pt x="82" y="60"/>
                      <a:pt x="85" y="61"/>
                      <a:pt x="96" y="63"/>
                    </a:cubicBezTo>
                    <a:cubicBezTo>
                      <a:pt x="103" y="73"/>
                      <a:pt x="110" y="86"/>
                      <a:pt x="96" y="65"/>
                    </a:cubicBezTo>
                    <a:cubicBezTo>
                      <a:pt x="81" y="75"/>
                      <a:pt x="86" y="60"/>
                      <a:pt x="88" y="51"/>
                    </a:cubicBezTo>
                    <a:cubicBezTo>
                      <a:pt x="94" y="59"/>
                      <a:pt x="93" y="69"/>
                      <a:pt x="100" y="59"/>
                    </a:cubicBezTo>
                    <a:cubicBezTo>
                      <a:pt x="105" y="74"/>
                      <a:pt x="102" y="52"/>
                      <a:pt x="92" y="67"/>
                    </a:cubicBezTo>
                    <a:cubicBezTo>
                      <a:pt x="86" y="63"/>
                      <a:pt x="78" y="51"/>
                      <a:pt x="78" y="51"/>
                    </a:cubicBezTo>
                    <a:cubicBezTo>
                      <a:pt x="71" y="71"/>
                      <a:pt x="101" y="49"/>
                      <a:pt x="106" y="45"/>
                    </a:cubicBezTo>
                    <a:cubicBezTo>
                      <a:pt x="108" y="55"/>
                      <a:pt x="101" y="59"/>
                      <a:pt x="92" y="65"/>
                    </a:cubicBezTo>
                    <a:cubicBezTo>
                      <a:pt x="83" y="79"/>
                      <a:pt x="88" y="74"/>
                      <a:pt x="78" y="81"/>
                    </a:cubicBezTo>
                    <a:cubicBezTo>
                      <a:pt x="77" y="84"/>
                      <a:pt x="78" y="88"/>
                      <a:pt x="76" y="89"/>
                    </a:cubicBezTo>
                    <a:cubicBezTo>
                      <a:pt x="74" y="90"/>
                      <a:pt x="74" y="85"/>
                      <a:pt x="74" y="83"/>
                    </a:cubicBezTo>
                    <a:cubicBezTo>
                      <a:pt x="74" y="78"/>
                      <a:pt x="75" y="74"/>
                      <a:pt x="76" y="69"/>
                    </a:cubicBezTo>
                    <a:cubicBezTo>
                      <a:pt x="79" y="104"/>
                      <a:pt x="73" y="85"/>
                      <a:pt x="86" y="81"/>
                    </a:cubicBezTo>
                    <a:cubicBezTo>
                      <a:pt x="89" y="71"/>
                      <a:pt x="92" y="66"/>
                      <a:pt x="86" y="53"/>
                    </a:cubicBezTo>
                    <a:cubicBezTo>
                      <a:pt x="83" y="46"/>
                      <a:pt x="72" y="45"/>
                      <a:pt x="66" y="43"/>
                    </a:cubicBezTo>
                    <a:cubicBezTo>
                      <a:pt x="64" y="42"/>
                      <a:pt x="58" y="41"/>
                      <a:pt x="60" y="41"/>
                    </a:cubicBezTo>
                    <a:cubicBezTo>
                      <a:pt x="69" y="41"/>
                      <a:pt x="79" y="42"/>
                      <a:pt x="88" y="43"/>
                    </a:cubicBezTo>
                    <a:cubicBezTo>
                      <a:pt x="91" y="42"/>
                      <a:pt x="101" y="42"/>
                      <a:pt x="98" y="41"/>
                    </a:cubicBezTo>
                    <a:cubicBezTo>
                      <a:pt x="91" y="39"/>
                      <a:pt x="83" y="39"/>
                      <a:pt x="76" y="39"/>
                    </a:cubicBezTo>
                    <a:cubicBezTo>
                      <a:pt x="73" y="39"/>
                      <a:pt x="63" y="41"/>
                      <a:pt x="66" y="41"/>
                    </a:cubicBezTo>
                    <a:cubicBezTo>
                      <a:pt x="77" y="41"/>
                      <a:pt x="100" y="37"/>
                      <a:pt x="100" y="37"/>
                    </a:cubicBezTo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man Old Style"/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ТАМПОНУВАННЯ РАНИ </a:t>
            </a:r>
            <a:br>
              <a:rPr lang="en-US" sz="3600" b="1" i="0" u="none" strike="noStrike" cap="none" dirty="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600" b="1" i="0" u="none" strike="noStrike" cap="none" dirty="0">
                <a:solidFill>
                  <a:srgbClr val="0070C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 КРОВОТЕЧІ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409" name="Shape 409" descr="P30500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447800"/>
            <a:ext cx="2743200" cy="220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 descr="P30500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1447800"/>
            <a:ext cx="2895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 descr="P30500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9200" y="1447800"/>
            <a:ext cx="2844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 descr="P30500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3810000"/>
            <a:ext cx="28194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 descr="CSA-2005-03-04-10000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8200" y="3886200"/>
            <a:ext cx="2743200" cy="211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 </a:t>
            </a:r>
            <a:r>
              <a:rPr lang="ru-RU" sz="3200" b="1" dirty="0" err="1" smtClean="0">
                <a:solidFill>
                  <a:srgbClr val="C00000"/>
                </a:solidFill>
              </a:rPr>
              <a:t>тампонуванні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потрібно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дотримувати</a:t>
            </a:r>
            <a:r>
              <a:rPr lang="ru-RU" sz="3200" b="1" dirty="0" smtClean="0">
                <a:solidFill>
                  <a:srgbClr val="C00000"/>
                </a:solidFill>
              </a:rPr>
              <a:t> таких правил: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052736"/>
          <a:ext cx="89644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89248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4" name="AutoShape 2" descr="Техніка накладання компресійної пов'язки - Підручник з Захист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Техніка накладання компресійної пов'язки - Підручник з Захист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8" name="Picture 6" descr="Техніка накладання компресійної пов'язки - Підручник з Захисту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9531" y="692696"/>
            <a:ext cx="2524469" cy="1700808"/>
          </a:xfrm>
          <a:prstGeom prst="rect">
            <a:avLst/>
          </a:prstGeom>
          <a:noFill/>
        </p:spPr>
      </p:pic>
      <p:pic>
        <p:nvPicPr>
          <p:cNvPr id="49160" name="Picture 8" descr="Зупинка кровотеч, що загрожують життю. Прямий тиск на рану ..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152" y="5013176"/>
            <a:ext cx="2766045" cy="1640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Алгоритм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err="1" smtClean="0">
                <a:solidFill>
                  <a:srgbClr val="C00000"/>
                </a:solidFill>
              </a:rPr>
              <a:t>зупинки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вузлових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кровотеч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412776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484</Words>
  <Application>Microsoft Office PowerPoint</Application>
  <PresentationFormat>Экран (4:3)</PresentationFormat>
  <Paragraphs>32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Comic Sans MS</vt:lpstr>
      <vt:lpstr>Times New Roman</vt:lpstr>
      <vt:lpstr>Wingdings</vt:lpstr>
      <vt:lpstr>Bookman Old Style</vt:lpstr>
      <vt:lpstr>Wingdings 2</vt:lpstr>
      <vt:lpstr>Calibri</vt:lpstr>
      <vt:lpstr>Century Schoolbook</vt:lpstr>
      <vt:lpstr>Custom Design</vt:lpstr>
      <vt:lpstr>1_Custom Design</vt:lpstr>
      <vt:lpstr>Эркер</vt:lpstr>
      <vt:lpstr>Техніка зупинки кровотечі прямим тиском на рану </vt:lpstr>
      <vt:lpstr>Презентация PowerPoint</vt:lpstr>
      <vt:lpstr>Презентация PowerPoint</vt:lpstr>
      <vt:lpstr>Тампонування рани стерильним кровозупинним бинтом</vt:lpstr>
      <vt:lpstr>ТАМПОНУВАННЯ РАНИ  ПРИ КРОВОТЕЧІ</vt:lpstr>
      <vt:lpstr>ТАМПОНУВАННЯ РАНИ  ПРИ КРОВОТЕЧІ</vt:lpstr>
      <vt:lpstr>При тампонуванні потрібно дотримувати таких правил:</vt:lpstr>
      <vt:lpstr>Презентация PowerPoint</vt:lpstr>
      <vt:lpstr>Алгоритм  зупинки вузлових кровотеч</vt:lpstr>
      <vt:lpstr>Презентация PowerPoint</vt:lpstr>
      <vt:lpstr>Висновок</vt:lpstr>
      <vt:lpstr>Презентация PowerPoint</vt:lpstr>
      <vt:lpstr>Використані джерела: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Бджiлка</dc:creator>
  <cp:lastModifiedBy>Admin</cp:lastModifiedBy>
  <cp:revision>11</cp:revision>
  <dcterms:modified xsi:type="dcterms:W3CDTF">2022-05-09T10:59:54Z</dcterms:modified>
</cp:coreProperties>
</file>