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33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34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75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76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77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1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6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7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8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53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5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70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71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72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9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98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0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0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4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5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6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7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1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7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8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8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8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1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2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6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7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8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99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7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8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488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67760" y="224820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4667760" y="4273560"/>
            <a:ext cx="377928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3317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5936760" y="224820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 type="body"/>
          </p:nvPr>
        </p:nvSpPr>
        <p:spPr>
          <a:xfrm>
            <a:off x="3317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 type="body"/>
          </p:nvPr>
        </p:nvSpPr>
        <p:spPr>
          <a:xfrm>
            <a:off x="5936760" y="4273560"/>
            <a:ext cx="2493720" cy="1849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11372"/>
                </a:srgbClr>
              </a:gs>
              <a:gs pos="100000">
                <a:srgbClr val="d1ca75">
                  <a:alpha val="23137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>
            <a:noAutofit/>
          </a:bodyPr>
          <a:p>
            <a:pPr marL="365760" indent="-365400">
              <a:lnSpc>
                <a:spcPct val="100000"/>
              </a:lnSpc>
              <a:spcBef>
                <a:spcPts val="479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ru-RU" sz="2400" spc="-1" strike="noStrike">
                <a:solidFill>
                  <a:srgbClr val="262626"/>
                </a:solidFill>
                <a:latin typeface="Book Antiqua"/>
              </a:rPr>
              <a:t>Образец текста</a:t>
            </a:r>
            <a:endParaRPr b="0" lang="ru-RU" sz="2400" spc="-1" strike="noStrike">
              <a:solidFill>
                <a:srgbClr val="262626"/>
              </a:solidFill>
              <a:latin typeface="Book Antiqua"/>
            </a:endParaRPr>
          </a:p>
          <a:p>
            <a:pPr lvl="1" marL="777240" indent="-365400">
              <a:lnSpc>
                <a:spcPct val="100000"/>
              </a:lnSpc>
              <a:spcBef>
                <a:spcPts val="439"/>
              </a:spcBef>
              <a:buClr>
                <a:srgbClr val="873624"/>
              </a:buClr>
              <a:buFont typeface="Wingdings" charset="2"/>
              <a:buChar char=""/>
            </a:pPr>
            <a:r>
              <a:rPr b="0" lang="ru-RU" sz="2200" spc="-1" strike="noStrike">
                <a:solidFill>
                  <a:srgbClr val="262626"/>
                </a:solidFill>
                <a:latin typeface="Book Antiqua"/>
              </a:rPr>
              <a:t>Второй уровень</a:t>
            </a:r>
            <a:endParaRPr b="0" lang="ru-RU" sz="2200" spc="-1" strike="noStrike">
              <a:solidFill>
                <a:srgbClr val="262626"/>
              </a:solidFill>
              <a:latin typeface="Book Antiqua"/>
            </a:endParaRPr>
          </a:p>
          <a:p>
            <a:pPr lvl="2" marL="1143000" indent="-365400">
              <a:lnSpc>
                <a:spcPct val="100000"/>
              </a:lnSpc>
              <a:spcBef>
                <a:spcPts val="40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ru-RU" sz="2000" spc="-1" strike="noStrike">
                <a:solidFill>
                  <a:srgbClr val="262626"/>
                </a:solidFill>
                <a:latin typeface="Book Antiqua"/>
              </a:rPr>
              <a:t>Третий уровень</a:t>
            </a:r>
            <a:endParaRPr b="0" lang="ru-RU" sz="2000" spc="-1" strike="noStrike">
              <a:solidFill>
                <a:srgbClr val="262626"/>
              </a:solidFill>
              <a:latin typeface="Book Antiqua"/>
            </a:endParaRPr>
          </a:p>
          <a:p>
            <a:pPr lvl="3" marL="1508760" indent="-319680">
              <a:lnSpc>
                <a:spcPct val="100000"/>
              </a:lnSpc>
              <a:spcBef>
                <a:spcPts val="36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ru-RU" sz="1800" spc="-1" strike="noStrike">
                <a:solidFill>
                  <a:srgbClr val="262626"/>
                </a:solidFill>
                <a:latin typeface="Book Antiqua"/>
              </a:rPr>
              <a:t>Четвертый уровень</a:t>
            </a:r>
            <a:endParaRPr b="0" lang="ru-RU" sz="1800" spc="-1" strike="noStrike">
              <a:solidFill>
                <a:srgbClr val="262626"/>
              </a:solidFill>
              <a:latin typeface="Book Antiqua"/>
            </a:endParaRPr>
          </a:p>
          <a:p>
            <a:pPr lvl="4" marL="1828800" indent="-319680">
              <a:lnSpc>
                <a:spcPct val="100000"/>
              </a:lnSpc>
              <a:spcBef>
                <a:spcPts val="320"/>
              </a:spcBef>
              <a:buClr>
                <a:srgbClr val="873624"/>
              </a:buClr>
              <a:buFont typeface="Wingdings" charset="2"/>
              <a:buChar char=""/>
            </a:pPr>
            <a:r>
              <a:rPr b="0" lang="ru-RU" sz="1600" spc="-1" strike="noStrike">
                <a:solidFill>
                  <a:srgbClr val="262626"/>
                </a:solidFill>
                <a:latin typeface="Book Antiqua"/>
              </a:rPr>
              <a:t>Пятый уровень</a:t>
            </a:r>
            <a:endParaRPr b="0" lang="ru-RU" sz="16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9F806FC-7BC9-437E-80AA-E927FBA52F72}" type="datetime">
              <a:rPr b="0" lang="ru-RU" sz="1200" spc="-1" strike="noStrike">
                <a:solidFill>
                  <a:srgbClr val="895d1d"/>
                </a:solidFill>
                <a:latin typeface="Book Antiqua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96A98FA-14AA-4085-9F94-D61C1ADA2D9E}" type="slidenum">
              <a:rPr b="0" lang="ru-RU" sz="1200" spc="-1" strike="noStrike">
                <a:solidFill>
                  <a:srgbClr val="895d1d"/>
                </a:solidFill>
                <a:latin typeface="Book Antiqua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895d1d"/>
                </a:solidFill>
                <a:latin typeface="Book Antiqua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1172520" y="1392120"/>
            <a:ext cx="6779160" cy="913320"/>
            <a:chOff x="1172520" y="1392120"/>
            <a:chExt cx="6779160" cy="913320"/>
          </a:xfrm>
        </p:grpSpPr>
        <p:sp>
          <p:nvSpPr>
            <p:cNvPr id="7" name="CustomShape 8"/>
            <p:cNvSpPr/>
            <p:nvPr/>
          </p:nvSpPr>
          <p:spPr>
            <a:xfrm>
              <a:off x="4152240" y="1392120"/>
              <a:ext cx="866880" cy="91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5400" spc="-1" strike="noStrike">
                  <a:solidFill>
                    <a:srgbClr val="dba455"/>
                  </a:solidFill>
                  <a:latin typeface="Wingdings"/>
                </a:rPr>
                <a:t></a:t>
              </a:r>
              <a:endParaRPr b="0" lang="en-US" sz="5400" spc="-1" strike="noStrike">
                <a:latin typeface="Arial"/>
              </a:endParaRPr>
            </a:p>
          </p:txBody>
        </p:sp>
        <p:sp>
          <p:nvSpPr>
            <p:cNvPr id="8" name="Line 9"/>
            <p:cNvSpPr/>
            <p:nvPr/>
          </p:nvSpPr>
          <p:spPr>
            <a:xfrm flipH="1" flipV="1">
              <a:off x="1172520" y="1936080"/>
              <a:ext cx="3119760" cy="18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Line 10"/>
            <p:cNvSpPr/>
            <p:nvPr/>
          </p:nvSpPr>
          <p:spPr>
            <a:xfrm flipH="1" flipV="1">
              <a:off x="4831920" y="1933200"/>
              <a:ext cx="3119760" cy="14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845784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6" name="CustomShape 2"/>
          <p:cNvSpPr/>
          <p:nvPr/>
        </p:nvSpPr>
        <p:spPr>
          <a:xfrm>
            <a:off x="569160" y="6499440"/>
            <a:ext cx="84240" cy="842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7" name="PlaceHolder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5998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ts val="5800"/>
              </a:lnSpc>
            </a:pPr>
            <a:r>
              <a:rPr b="0" lang="ru-RU" sz="5400" spc="-1" strike="noStrike">
                <a:solidFill>
                  <a:srgbClr val="2f5897"/>
                </a:solidFill>
                <a:latin typeface="Palatino Linotype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Palatino Linotype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808080"/>
                </a:solidFill>
                <a:latin typeface="Century Gothic"/>
              </a:rPr>
              <a:t>Образец текста</a:t>
            </a:r>
            <a:endParaRPr b="0" lang="ru-RU" sz="2400" spc="-1" strike="noStrike">
              <a:solidFill>
                <a:srgbClr val="80808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Второй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Третий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Courier New"/>
              <a:buChar char="o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Четвертый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80808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808080"/>
                </a:solidFill>
                <a:latin typeface="Century Gothic"/>
              </a:rPr>
              <a:t>Пятый уровень</a:t>
            </a:r>
            <a:endParaRPr b="0" lang="ru-RU" sz="1600" spc="-1" strike="noStrike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539" name="PlaceHolder 5"/>
          <p:cNvSpPr>
            <a:spLocks noGrp="1"/>
          </p:cNvSpPr>
          <p:nvPr>
            <p:ph type="dt"/>
          </p:nvPr>
        </p:nvSpPr>
        <p:spPr>
          <a:xfrm>
            <a:off x="6363360" y="6356520"/>
            <a:ext cx="2085480" cy="364680"/>
          </a:xfrm>
          <a:prstGeom prst="rect">
            <a:avLst/>
          </a:prstGeom>
        </p:spPr>
        <p:txBody>
          <a:bodyPr rIns="45720" anchor="ctr">
            <a:noAutofit/>
          </a:bodyPr>
          <a:p>
            <a:pPr algn="r">
              <a:lnSpc>
                <a:spcPct val="100000"/>
              </a:lnSpc>
            </a:pPr>
            <a:fld id="{A4D27D82-E370-4DA2-9449-77D977F82BCC}" type="datetime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40" name="PlaceHolder 6"/>
          <p:cNvSpPr>
            <a:spLocks noGrp="1"/>
          </p:cNvSpPr>
          <p:nvPr>
            <p:ph type="ftr"/>
          </p:nvPr>
        </p:nvSpPr>
        <p:spPr>
          <a:xfrm>
            <a:off x="659160" y="6356520"/>
            <a:ext cx="2847600" cy="364680"/>
          </a:xfrm>
          <a:prstGeom prst="rect">
            <a:avLst/>
          </a:prstGeom>
        </p:spPr>
        <p:txBody>
          <a:bodyPr lIns="4572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41" name="PlaceHolder 7"/>
          <p:cNvSpPr>
            <a:spLocks noGrp="1"/>
          </p:cNvSpPr>
          <p:nvPr>
            <p:ph type="sldNum"/>
          </p:nvPr>
        </p:nvSpPr>
        <p:spPr>
          <a:xfrm>
            <a:off x="8543160" y="6356520"/>
            <a:ext cx="561600" cy="364680"/>
          </a:xfrm>
          <a:prstGeom prst="rect">
            <a:avLst/>
          </a:prstGeom>
        </p:spPr>
        <p:txBody>
          <a:bodyPr lIns="27360" rIns="45720" anchor="ctr">
            <a:noAutofit/>
          </a:bodyPr>
          <a:p>
            <a:pPr>
              <a:lnSpc>
                <a:spcPct val="100000"/>
              </a:lnSpc>
            </a:pPr>
            <a:fld id="{EBA8EF31-100C-4552-8133-936A371BEBF8}" type="slidenum">
              <a:rPr b="0" lang="ru-RU" sz="1200" spc="-1" strike="noStrike">
                <a:solidFill>
                  <a:srgbClr val="595959"/>
                </a:solidFill>
                <a:latin typeface="Century Gothic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D87557F-78DF-48E8-988D-281028434EB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61FB7E6-E3CF-4AFE-B09B-F34D095E816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de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2" name="CustomShape 4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3" name="CustomShape 5"/>
          <p:cNvSpPr/>
          <p:nvPr/>
        </p:nvSpPr>
        <p:spPr>
          <a:xfrm flipV="1">
            <a:off x="5410080" y="43920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50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2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3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  <a:p>
            <a:pPr lvl="1" marL="658440" indent="-24660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ru-RU" sz="2600" spc="-1" strike="noStrike">
                <a:solidFill>
                  <a:srgbClr val="438086"/>
                </a:solidFill>
                <a:latin typeface="Georgia"/>
              </a:rPr>
              <a:t>Второй уровень</a:t>
            </a:r>
            <a:endParaRPr b="0" lang="ru-RU" sz="2600" spc="-1" strike="noStrike">
              <a:solidFill>
                <a:srgbClr val="53548a"/>
              </a:solidFill>
              <a:latin typeface="Georgia"/>
            </a:endParaRPr>
          </a:p>
          <a:p>
            <a:pPr lvl="2" marL="923400" indent="-219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ru-RU" sz="2400" spc="-1" strike="noStrike">
                <a:solidFill>
                  <a:srgbClr val="53548a"/>
                </a:solidFill>
                <a:latin typeface="Georgia"/>
              </a:rPr>
              <a:t>Третий уровень</a:t>
            </a:r>
            <a:endParaRPr b="0" lang="ru-RU" sz="2400" spc="-1" strike="noStrike">
              <a:solidFill>
                <a:srgbClr val="53548a"/>
              </a:solidFill>
              <a:latin typeface="Georgia"/>
            </a:endParaRPr>
          </a:p>
          <a:p>
            <a:pPr lvl="3" marL="1179720" indent="-20088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ru-RU" sz="2200" spc="-1" strike="noStrike">
                <a:solidFill>
                  <a:srgbClr val="53548a"/>
                </a:solidFill>
                <a:latin typeface="Georgia"/>
              </a:rPr>
              <a:t>Четвертый уровень</a:t>
            </a:r>
            <a:endParaRPr b="0" lang="ru-RU" sz="2200" spc="-1" strike="noStrike">
              <a:solidFill>
                <a:srgbClr val="a04da3"/>
              </a:solidFill>
              <a:latin typeface="Georgia"/>
            </a:endParaRPr>
          </a:p>
          <a:p>
            <a:pPr lvl="4" marL="1389960" indent="-18252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Пятый уровень</a:t>
            </a:r>
            <a:endParaRPr b="0" lang="ru-RU" sz="2000" spc="-1" strike="noStrike">
              <a:solidFill>
                <a:srgbClr val="a04da3"/>
              </a:solidFill>
              <a:latin typeface="Georgia"/>
            </a:endParaRPr>
          </a:p>
        </p:txBody>
      </p:sp>
      <p:sp>
        <p:nvSpPr>
          <p:cNvPr id="634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DA0C358-8755-4929-88B5-8069879B3F2A}" type="datetime">
              <a:rPr b="0" lang="ru-RU" sz="800" spc="-1" strike="noStrike">
                <a:solidFill>
                  <a:srgbClr val="438086"/>
                </a:solidFill>
                <a:latin typeface="Georgia"/>
              </a:rPr>
              <a:t>24.3.22</a:t>
            </a:fld>
            <a:endParaRPr b="0" lang="en-US" sz="800" spc="-1" strike="noStrike">
              <a:latin typeface="Times New Roman"/>
            </a:endParaRPr>
          </a:p>
        </p:txBody>
      </p:sp>
      <p:sp>
        <p:nvSpPr>
          <p:cNvPr id="635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36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4A5DD85-41C5-496A-99B3-644D2AA2DB1A}" type="slidenum">
              <a:rPr b="0" lang="ru-RU" sz="1800" spc="-1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 b="0" lang="en-U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f5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7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6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7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6576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Образец текста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621720" indent="-22824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b="0" lang="ru-RU" sz="2300" spc="-1" strike="noStrike">
                <a:solidFill>
                  <a:srgbClr val="000000"/>
                </a:solidFill>
                <a:latin typeface="Lucida Sans Unicode"/>
              </a:rPr>
              <a:t>Второй уровень</a:t>
            </a:r>
            <a:endParaRPr b="0" lang="ru-RU" sz="23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85968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2100" spc="-1" strike="noStrike">
                <a:solidFill>
                  <a:srgbClr val="000000"/>
                </a:solidFill>
                <a:latin typeface="Lucida Sans Unicode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14300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1900" spc="-1" strike="noStrike">
                <a:solidFill>
                  <a:srgbClr val="000000"/>
                </a:solidFill>
                <a:latin typeface="Lucida Sans Unicode"/>
              </a:rPr>
              <a:t>Четвертый уровень</a:t>
            </a:r>
            <a:endParaRPr b="0" lang="ru-RU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1371600" indent="-22824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78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A383380D-60B4-499C-8972-DD7AD5A80044}" type="datetime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24.3.22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79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80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E163515-C25D-4636-B297-F254CE0799AB}" type="slidenum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&lt;номер&gt;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81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4100" spc="-1" strike="noStrike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b="0" lang="ru-RU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10CA434-B911-4002-BD6D-A2C8F1FB54A2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A1B2CD-4ECA-4E2F-8AB3-660E2D4F874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979797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ABEF166-FB50-438A-84C5-AE07A2004E8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6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28FA13C-A418-4334-AEE4-076998587F3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 hidden="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 hidden="1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0" y="2647800"/>
            <a:ext cx="3571560" cy="420984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-2520" y="-1080"/>
            <a:ext cx="9146160" cy="6858720"/>
          </a:xfrm>
          <a:custGeom>
            <a:avLst/>
            <a:gdLst/>
            <a:ah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 rot="19140000">
            <a:off x="816840" y="1730520"/>
            <a:ext cx="5648400" cy="1203840"/>
          </a:xfrm>
          <a:prstGeom prst="rect">
            <a:avLst/>
          </a:prstGeom>
        </p:spPr>
        <p:txBody>
          <a:bodyPr bIns="9000" anchor="b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 cap="all">
                <a:solidFill>
                  <a:srgbClr val="000000"/>
                </a:solidFill>
                <a:latin typeface="Franklin Gothic Medium"/>
              </a:rPr>
              <a:t>Образец заголовка</a:t>
            </a:r>
            <a:endParaRPr b="0" lang="ru-RU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D8DAB39-2A32-4193-853A-67BF2765A487}" type="datetime">
              <a:rPr b="0" lang="ru-RU" sz="1200" spc="-1" strike="noStrike">
                <a:solidFill>
                  <a:srgbClr val="ffffff"/>
                </a:solidFill>
                <a:latin typeface="Franklin Gothic Book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>
            <a:noAutofit/>
          </a:bodyPr>
          <a:p>
            <a:pPr algn="ctr">
              <a:lnSpc>
                <a:spcPct val="100000"/>
              </a:lnSpc>
            </a:pPr>
            <a:fld id="{9BBC5D3D-196D-419E-BEB0-FC6B0123DDFF}" type="slidenum">
              <a:rPr b="0" lang="ru-RU" sz="1650" spc="-1" strike="noStrike">
                <a:solidFill>
                  <a:srgbClr val="ffffff"/>
                </a:solidFill>
                <a:latin typeface="Franklin Gothic Book"/>
              </a:rPr>
              <a:t>&lt;номер&gt;</a:t>
            </a:fld>
            <a:endParaRPr b="0" lang="en-US" sz="165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Franklin Gothic Book"/>
              </a:rPr>
              <a:t>Для правки структуры щёлкните мышью</a:t>
            </a:r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Второй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834590">
                  <a:alpha val="45098"/>
                </a:srgbClr>
              </a:gs>
              <a:gs pos="100000">
                <a:srgbClr val="f35307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a04bb4">
                  <a:alpha val="45098"/>
                </a:srgbClr>
              </a:gs>
              <a:gs pos="100000">
                <a:srgbClr val="b74814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3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4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c35f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b83d6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b13f9a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de6c36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ac66bb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de6c36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DDCEE97A-1CF6-43D7-A466-136FFF5581CF}" type="datetime">
              <a:rPr b="0" lang="ru-RU" sz="1200" spc="-1" strike="noStrike">
                <a:solidFill>
                  <a:srgbClr val="a93c93"/>
                </a:solidFill>
                <a:latin typeface="Constantia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9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0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68969D7-A986-466D-848E-85ED4A9B2D01}" type="slidenum">
              <a:rPr b="0" lang="ru-RU" sz="1200" spc="-1" strike="noStrike">
                <a:solidFill>
                  <a:srgbClr val="a93c93"/>
                </a:solidFill>
                <a:latin typeface="Constantia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52280" y="1635120"/>
            <a:ext cx="8831520" cy="5045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152280" y="152280"/>
            <a:ext cx="8813520" cy="1346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80880" y="1719000"/>
            <a:ext cx="8407440" cy="4407120"/>
          </a:xfrm>
          <a:prstGeom prst="rect">
            <a:avLst/>
          </a:prstGeom>
        </p:spPr>
        <p:txBody>
          <a:bodyPr>
            <a:noAutofit/>
          </a:bodyPr>
          <a:p>
            <a:pPr marL="274320" indent="-228240">
              <a:lnSpc>
                <a:spcPct val="100000"/>
              </a:lnSpc>
              <a:spcBef>
                <a:spcPts val="400"/>
              </a:spcBef>
              <a:buClr>
                <a:srgbClr val="b83d68"/>
              </a:buClr>
              <a:buFont typeface="Wingdings 2" charset="2"/>
              <a:buChar char=""/>
            </a:pPr>
            <a:r>
              <a:rPr b="0" lang="ru-RU" sz="2000" spc="148" strike="noStrike">
                <a:solidFill>
                  <a:srgbClr val="b13f9a"/>
                </a:solidFill>
                <a:latin typeface="Franklin Gothic Medium"/>
              </a:rPr>
              <a:t>Образец текста</a:t>
            </a:r>
            <a:endParaRPr b="0" lang="ru-RU" sz="2000" spc="148" strike="noStrike">
              <a:solidFill>
                <a:srgbClr val="b13f9a"/>
              </a:solidFill>
              <a:latin typeface="Franklin Gothic Medium"/>
            </a:endParaRPr>
          </a:p>
          <a:p>
            <a:pPr lvl="1" marL="548640" indent="-182520">
              <a:lnSpc>
                <a:spcPct val="100000"/>
              </a:lnSpc>
              <a:spcBef>
                <a:spcPts val="360"/>
              </a:spcBef>
              <a:buClr>
                <a:srgbClr val="ac66bb"/>
              </a:buClr>
              <a:buFont typeface="Wingdings" charset="2"/>
              <a:buChar char=""/>
            </a:pPr>
            <a:r>
              <a:rPr b="0" lang="ru-RU" sz="1800" spc="97" strike="noStrike">
                <a:solidFill>
                  <a:srgbClr val="b13f9a"/>
                </a:solidFill>
                <a:latin typeface="Franklin Gothic Medium"/>
              </a:rPr>
              <a:t>Второй уровень</a:t>
            </a:r>
            <a:endParaRPr b="0" lang="ru-RU" sz="1800" spc="97" strike="noStrike">
              <a:solidFill>
                <a:srgbClr val="b13f9a"/>
              </a:solidFill>
              <a:latin typeface="Franklin Gothic Medium"/>
            </a:endParaRPr>
          </a:p>
          <a:p>
            <a:pPr lvl="2" marL="822960" indent="-182520">
              <a:lnSpc>
                <a:spcPct val="100000"/>
              </a:lnSpc>
              <a:spcBef>
                <a:spcPts val="320"/>
              </a:spcBef>
              <a:buClr>
                <a:srgbClr val="de6c36"/>
              </a:buClr>
              <a:buFont typeface="Wingdings" charset="2"/>
              <a:buChar char=""/>
            </a:pPr>
            <a:r>
              <a:rPr b="0" lang="ru-RU" sz="1600" spc="97" strike="noStrike">
                <a:solidFill>
                  <a:srgbClr val="b13f9a"/>
                </a:solidFill>
                <a:latin typeface="Franklin Gothic Medium"/>
              </a:rPr>
              <a:t>Третий уровень</a:t>
            </a:r>
            <a:endParaRPr b="0" lang="ru-RU" sz="1600" spc="-1" strike="noStrike">
              <a:solidFill>
                <a:srgbClr val="b13f9a"/>
              </a:solidFill>
              <a:latin typeface="Franklin Gothic Medium"/>
            </a:endParaRPr>
          </a:p>
          <a:p>
            <a:pPr lvl="3" marL="1097280" indent="-182520">
              <a:lnSpc>
                <a:spcPct val="100000"/>
              </a:lnSpc>
              <a:spcBef>
                <a:spcPts val="281"/>
              </a:spcBef>
              <a:buClr>
                <a:srgbClr val="f9b639"/>
              </a:buClr>
              <a:buFont typeface="Wingdings" charset="2"/>
              <a:buChar char=""/>
            </a:pPr>
            <a:r>
              <a:rPr b="0" lang="ru-RU" sz="1400" spc="-1" strike="noStrike">
                <a:solidFill>
                  <a:srgbClr val="b13f9a"/>
                </a:solidFill>
                <a:latin typeface="Franklin Gothic Medium"/>
              </a:rPr>
              <a:t>Четвертый уровень</a:t>
            </a:r>
            <a:endParaRPr b="0" lang="ru-RU" sz="1400" spc="97" strike="noStrike">
              <a:solidFill>
                <a:srgbClr val="b13f9a"/>
              </a:solidFill>
              <a:latin typeface="Franklin Gothic Medium"/>
            </a:endParaRPr>
          </a:p>
          <a:p>
            <a:pPr lvl="4" marL="1280160" indent="-182520">
              <a:lnSpc>
                <a:spcPct val="100000"/>
              </a:lnSpc>
              <a:spcBef>
                <a:spcPts val="261"/>
              </a:spcBef>
              <a:buClr>
                <a:srgbClr val="fa8d3d"/>
              </a:buClr>
              <a:buFont typeface="Wingdings" charset="2"/>
              <a:buChar char=""/>
            </a:pPr>
            <a:r>
              <a:rPr b="0" lang="ru-RU" sz="1300" spc="97" strike="noStrike">
                <a:solidFill>
                  <a:srgbClr val="b13f9a"/>
                </a:solidFill>
                <a:latin typeface="Franklin Gothic Medium"/>
              </a:rPr>
              <a:t>Пятый уровень</a:t>
            </a:r>
            <a:endParaRPr b="0" lang="ru-RU" sz="1300" spc="97" strike="noStrike">
              <a:solidFill>
                <a:srgbClr val="b13f9a"/>
              </a:solidFill>
              <a:latin typeface="Franklin Gothic Medium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dt"/>
          </p:nvPr>
        </p:nvSpPr>
        <p:spPr>
          <a:xfrm>
            <a:off x="370800" y="6356520"/>
            <a:ext cx="2133360" cy="2739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86F102C-E6B5-44B6-869E-69E6EF83D82A}" type="datetime">
              <a:rPr b="0" lang="ru-RU" sz="1100" spc="-1" strike="noStrike">
                <a:solidFill>
                  <a:srgbClr val="b13f9a"/>
                </a:solidFill>
                <a:latin typeface="Franklin Gothic Medium"/>
              </a:rPr>
              <a:t>24.3.22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ftr"/>
          </p:nvPr>
        </p:nvSpPr>
        <p:spPr>
          <a:xfrm>
            <a:off x="3048120" y="6356520"/>
            <a:ext cx="3352320" cy="273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sldNum"/>
          </p:nvPr>
        </p:nvSpPr>
        <p:spPr>
          <a:xfrm>
            <a:off x="8234640" y="6355080"/>
            <a:ext cx="582480" cy="2739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17CB543-7D53-4117-B627-C38AC230FE75}" type="slidenum">
              <a:rPr b="0" lang="ru-RU" sz="1100" spc="-1" strike="noStrike">
                <a:solidFill>
                  <a:srgbClr val="b13f9a"/>
                </a:solidFill>
                <a:latin typeface="Franklin Gothic Medium"/>
              </a:rPr>
              <a:t>&lt;номер&gt;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title"/>
          </p:nvPr>
        </p:nvSpPr>
        <p:spPr>
          <a:xfrm>
            <a:off x="380880" y="355680"/>
            <a:ext cx="8380800" cy="10540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199" strike="noStrike" cap="all">
                <a:solidFill>
                  <a:srgbClr val="ffffff"/>
                </a:solidFill>
                <a:latin typeface="Franklin Gothic Medium"/>
              </a:rPr>
              <a:t>Образец заголовка</a:t>
            </a:r>
            <a:endParaRPr b="0" lang="ru-RU" sz="3200" spc="-1" strike="noStrike">
              <a:solidFill>
                <a:srgbClr val="000000"/>
              </a:solidFill>
              <a:latin typeface="Franklin Gothic Medi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4bd2"/>
            </a:gs>
            <a:gs pos="100000">
              <a:srgbClr val="680053"/>
            </a:gs>
          </a:gsLst>
          <a:path path="circle">
            <a:fillToRect l="50000" t="55000" r="50000" b="4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834590">
                  <a:alpha val="45098"/>
                </a:srgbClr>
              </a:gs>
              <a:gs pos="100000">
                <a:srgbClr val="f35307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a04bb4">
                  <a:alpha val="45098"/>
                </a:srgbClr>
              </a:gs>
              <a:gs pos="100000">
                <a:srgbClr val="b74814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18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c35f2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b83d6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ed7f5b"/>
                </a:solidFill>
                <a:latin typeface="Calibri"/>
              </a:rPr>
              <a:t>Образец заголовка</a:t>
            </a:r>
            <a:endParaRPr b="0" lang="ru-RU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861E5952-3F6F-4139-B400-A3D2A3E76FD3}" type="datetime">
              <a:rPr b="0" lang="ru-RU" sz="1200" spc="-1" strike="noStrike">
                <a:solidFill>
                  <a:srgbClr val="e9dce2"/>
                </a:solidFill>
                <a:latin typeface="Constantia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8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C6AA185-DB84-4836-A41B-91321477A7B5}" type="slidenum">
              <a:rPr b="0" lang="ru-RU" sz="1200" spc="-1" strike="noStrike">
                <a:solidFill>
                  <a:srgbClr val="e9dce2"/>
                </a:solidFill>
                <a:latin typeface="Constantia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8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1"/>
          <p:cNvGrpSpPr/>
          <p:nvPr/>
        </p:nvGrpSpPr>
        <p:grpSpPr>
          <a:xfrm>
            <a:off x="-567360" y="0"/>
            <a:ext cx="10458360" cy="7116480"/>
            <a:chOff x="-567360" y="0"/>
            <a:chExt cx="10458360" cy="7116480"/>
          </a:xfrm>
        </p:grpSpPr>
        <p:grpSp>
          <p:nvGrpSpPr>
            <p:cNvPr id="227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28" name="Group 3"/>
              <p:cNvGrpSpPr/>
              <p:nvPr/>
            </p:nvGrpSpPr>
            <p:grpSpPr>
              <a:xfrm>
                <a:off x="77760" y="0"/>
                <a:ext cx="2514240" cy="6857640"/>
                <a:chOff x="77760" y="0"/>
                <a:chExt cx="2514240" cy="6857640"/>
              </a:xfrm>
            </p:grpSpPr>
            <p:sp>
              <p:nvSpPr>
                <p:cNvPr id="229" name="CustomShape 4"/>
                <p:cNvSpPr/>
                <p:nvPr/>
              </p:nvSpPr>
              <p:spPr>
                <a:xfrm>
                  <a:off x="99216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0" name="CustomShape 5"/>
                <p:cNvSpPr/>
                <p:nvPr/>
              </p:nvSpPr>
              <p:spPr>
                <a:xfrm>
                  <a:off x="7776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1" name="CustomShape 6"/>
                <p:cNvSpPr/>
                <p:nvPr/>
              </p:nvSpPr>
              <p:spPr>
                <a:xfrm>
                  <a:off x="30636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232" name="Group 7"/>
              <p:cNvGrpSpPr/>
              <p:nvPr/>
            </p:nvGrpSpPr>
            <p:grpSpPr>
              <a:xfrm>
                <a:off x="500400" y="0"/>
                <a:ext cx="2514240" cy="6857640"/>
                <a:chOff x="500400" y="0"/>
                <a:chExt cx="2514240" cy="6857640"/>
              </a:xfrm>
            </p:grpSpPr>
            <p:sp>
              <p:nvSpPr>
                <p:cNvPr id="233" name="CustomShape 8"/>
                <p:cNvSpPr/>
                <p:nvPr/>
              </p:nvSpPr>
              <p:spPr>
                <a:xfrm>
                  <a:off x="141480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4" name="CustomShape 9"/>
                <p:cNvSpPr/>
                <p:nvPr/>
              </p:nvSpPr>
              <p:spPr>
                <a:xfrm>
                  <a:off x="50040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5" name="CustomShape 10"/>
                <p:cNvSpPr/>
                <p:nvPr/>
              </p:nvSpPr>
              <p:spPr>
                <a:xfrm>
                  <a:off x="72900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236" name="Group 11"/>
              <p:cNvGrpSpPr/>
              <p:nvPr/>
            </p:nvGrpSpPr>
            <p:grpSpPr>
              <a:xfrm>
                <a:off x="6707520" y="360"/>
                <a:ext cx="2514240" cy="6857640"/>
                <a:chOff x="6707520" y="360"/>
                <a:chExt cx="2514240" cy="6857640"/>
              </a:xfrm>
            </p:grpSpPr>
            <p:sp>
              <p:nvSpPr>
                <p:cNvPr id="237" name="CustomShape 12"/>
                <p:cNvSpPr/>
                <p:nvPr/>
              </p:nvSpPr>
              <p:spPr>
                <a:xfrm rot="10800000">
                  <a:off x="6707520" y="36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8" name="CustomShape 13"/>
                <p:cNvSpPr/>
                <p:nvPr/>
              </p:nvSpPr>
              <p:spPr>
                <a:xfrm rot="10800000">
                  <a:off x="8764920" y="36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239" name="CustomShape 14"/>
                <p:cNvSpPr/>
                <p:nvPr/>
              </p:nvSpPr>
              <p:spPr>
                <a:xfrm rot="10800000">
                  <a:off x="8231400" y="36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240" name="CustomShape 15"/>
              <p:cNvSpPr/>
              <p:nvPr/>
            </p:nvSpPr>
            <p:spPr>
              <a:xfrm>
                <a:off x="3887640" y="0"/>
                <a:ext cx="28191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1" name="CustomShape 16"/>
              <p:cNvSpPr/>
              <p:nvPr/>
            </p:nvSpPr>
            <p:spPr>
              <a:xfrm>
                <a:off x="2973240" y="0"/>
                <a:ext cx="45684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42" name="CustomShape 17"/>
              <p:cNvSpPr/>
              <p:nvPr/>
            </p:nvSpPr>
            <p:spPr>
              <a:xfrm>
                <a:off x="3201840" y="0"/>
                <a:ext cx="7617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43" name="CustomShape 18"/>
            <p:cNvSpPr/>
            <p:nvPr/>
          </p:nvSpPr>
          <p:spPr>
            <a:xfrm>
              <a:off x="65880" y="5034960"/>
              <a:ext cx="914364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CustomShape 19"/>
            <p:cNvSpPr/>
            <p:nvPr/>
          </p:nvSpPr>
          <p:spPr>
            <a:xfrm>
              <a:off x="65880" y="3467520"/>
              <a:ext cx="914364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CustomShape 20"/>
            <p:cNvSpPr/>
            <p:nvPr/>
          </p:nvSpPr>
          <p:spPr>
            <a:xfrm>
              <a:off x="54000" y="5640840"/>
              <a:ext cx="300420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" name="CustomShape 21"/>
            <p:cNvSpPr/>
            <p:nvPr/>
          </p:nvSpPr>
          <p:spPr>
            <a:xfrm>
              <a:off x="65880" y="5284440"/>
              <a:ext cx="9143640" cy="147816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CustomShape 22"/>
            <p:cNvSpPr/>
            <p:nvPr/>
          </p:nvSpPr>
          <p:spPr>
            <a:xfrm>
              <a:off x="2215080" y="5132160"/>
              <a:ext cx="698220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CustomShape 23"/>
            <p:cNvSpPr/>
            <p:nvPr/>
          </p:nvSpPr>
          <p:spPr>
            <a:xfrm rot="1800000">
              <a:off x="307368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CustomShape 24"/>
            <p:cNvSpPr/>
            <p:nvPr/>
          </p:nvSpPr>
          <p:spPr>
            <a:xfrm rot="1800000">
              <a:off x="379764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" name="CustomShape 25"/>
            <p:cNvSpPr/>
            <p:nvPr/>
          </p:nvSpPr>
          <p:spPr>
            <a:xfrm rot="1800000">
              <a:off x="3807360" y="15922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CustomShape 26"/>
            <p:cNvSpPr/>
            <p:nvPr/>
          </p:nvSpPr>
          <p:spPr>
            <a:xfrm rot="1800000">
              <a:off x="3054600" y="3254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CustomShape 27"/>
            <p:cNvSpPr/>
            <p:nvPr/>
          </p:nvSpPr>
          <p:spPr>
            <a:xfrm rot="1800000">
              <a:off x="4540680" y="53830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CustomShape 28"/>
            <p:cNvSpPr/>
            <p:nvPr/>
          </p:nvSpPr>
          <p:spPr>
            <a:xfrm rot="1800000">
              <a:off x="-304560" y="4201200"/>
              <a:ext cx="1261080" cy="138780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CustomShape 29"/>
            <p:cNvSpPr/>
            <p:nvPr/>
          </p:nvSpPr>
          <p:spPr>
            <a:xfrm rot="1800000">
              <a:off x="101880" y="54021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" name="CustomShape 30"/>
            <p:cNvSpPr/>
            <p:nvPr/>
          </p:nvSpPr>
          <p:spPr>
            <a:xfrm rot="1800000">
              <a:off x="130680" y="284940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" name="CustomShape 31"/>
            <p:cNvSpPr/>
            <p:nvPr/>
          </p:nvSpPr>
          <p:spPr>
            <a:xfrm rot="1800000">
              <a:off x="85428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" name="CustomShape 32"/>
            <p:cNvSpPr/>
            <p:nvPr/>
          </p:nvSpPr>
          <p:spPr>
            <a:xfrm rot="1800000">
              <a:off x="1587960" y="54115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8" name="CustomShape 33"/>
            <p:cNvSpPr/>
            <p:nvPr/>
          </p:nvSpPr>
          <p:spPr>
            <a:xfrm rot="1800000">
              <a:off x="160704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CustomShape 34"/>
            <p:cNvSpPr/>
            <p:nvPr/>
          </p:nvSpPr>
          <p:spPr>
            <a:xfrm rot="1800000">
              <a:off x="873360" y="1563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CustomShape 35"/>
            <p:cNvSpPr/>
            <p:nvPr/>
          </p:nvSpPr>
          <p:spPr>
            <a:xfrm rot="1800000">
              <a:off x="6883920" y="41446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1" name="CustomShape 36"/>
            <p:cNvSpPr/>
            <p:nvPr/>
          </p:nvSpPr>
          <p:spPr>
            <a:xfrm rot="1800000">
              <a:off x="7626600" y="54212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" name="CustomShape 37"/>
            <p:cNvSpPr/>
            <p:nvPr/>
          </p:nvSpPr>
          <p:spPr>
            <a:xfrm rot="1800000">
              <a:off x="7626600" y="2868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3" name="CustomShape 38"/>
            <p:cNvSpPr/>
            <p:nvPr/>
          </p:nvSpPr>
          <p:spPr>
            <a:xfrm rot="1800000">
              <a:off x="8384040" y="4055400"/>
              <a:ext cx="1243080" cy="138780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4" name="CustomShape 39"/>
            <p:cNvSpPr/>
            <p:nvPr/>
          </p:nvSpPr>
          <p:spPr>
            <a:xfrm rot="1800000">
              <a:off x="8384040" y="1511280"/>
              <a:ext cx="1241640" cy="138852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5" name="CustomShape 40"/>
          <p:cNvSpPr/>
          <p:nvPr/>
        </p:nvSpPr>
        <p:spPr>
          <a:xfrm>
            <a:off x="457200" y="333360"/>
            <a:ext cx="8229240" cy="6185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41"/>
          <p:cNvSpPr/>
          <p:nvPr/>
        </p:nvSpPr>
        <p:spPr>
          <a:xfrm>
            <a:off x="4561200" y="-21600"/>
            <a:ext cx="3678840" cy="698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42"/>
          <p:cNvSpPr/>
          <p:nvPr/>
        </p:nvSpPr>
        <p:spPr>
          <a:xfrm>
            <a:off x="4649040" y="-21600"/>
            <a:ext cx="3504960" cy="623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PlaceHolder 43"/>
          <p:cNvSpPr>
            <a:spLocks noGrp="1"/>
          </p:cNvSpPr>
          <p:nvPr>
            <p:ph type="title"/>
          </p:nvPr>
        </p:nvSpPr>
        <p:spPr>
          <a:xfrm>
            <a:off x="1043640" y="1027800"/>
            <a:ext cx="7024320" cy="11426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94c600"/>
                </a:solidFill>
                <a:latin typeface="Century Gothic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9" name="PlaceHolder 44"/>
          <p:cNvSpPr>
            <a:spLocks noGrp="1"/>
          </p:cNvSpPr>
          <p:nvPr>
            <p:ph type="body"/>
          </p:nvPr>
        </p:nvSpPr>
        <p:spPr>
          <a:xfrm>
            <a:off x="1043640" y="2323800"/>
            <a:ext cx="6777000" cy="3508560"/>
          </a:xfrm>
          <a:prstGeom prst="rect">
            <a:avLst/>
          </a:prstGeom>
        </p:spPr>
        <p:txBody>
          <a:bodyPr>
            <a:noAutofit/>
          </a:bodyPr>
          <a:p>
            <a:pPr marL="343080" indent="-27396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ru-RU" sz="2400" spc="-1" strike="noStrike">
                <a:solidFill>
                  <a:srgbClr val="3e3d2d"/>
                </a:solidFill>
                <a:latin typeface="Century Gothic"/>
              </a:rPr>
              <a:t>Образец текста</a:t>
            </a:r>
            <a:endParaRPr b="0" lang="ru-RU" sz="2400" spc="-1" strike="noStrike">
              <a:solidFill>
                <a:srgbClr val="3e3d2d"/>
              </a:solidFill>
              <a:latin typeface="Century Gothic"/>
            </a:endParaRPr>
          </a:p>
          <a:p>
            <a:pPr lvl="1" marL="640080" indent="-273960">
              <a:lnSpc>
                <a:spcPct val="100000"/>
              </a:lnSpc>
              <a:spcBef>
                <a:spcPts val="43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ru-RU" sz="2200" spc="-1" strike="noStrike">
                <a:solidFill>
                  <a:srgbClr val="3e3d2d"/>
                </a:solidFill>
                <a:latin typeface="Century Gothic"/>
              </a:rPr>
              <a:t>Второй уровень</a:t>
            </a:r>
            <a:endParaRPr b="0" lang="ru-RU" sz="2200" spc="-1" strike="noStrike">
              <a:solidFill>
                <a:srgbClr val="3e3d2d"/>
              </a:solidFill>
              <a:latin typeface="Century Gothic"/>
            </a:endParaRPr>
          </a:p>
          <a:p>
            <a:pPr lvl="2" marL="914400" indent="-228240">
              <a:lnSpc>
                <a:spcPct val="100000"/>
              </a:lnSpc>
              <a:spcBef>
                <a:spcPts val="400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ru-RU" sz="2000" spc="-1" strike="noStrike">
                <a:solidFill>
                  <a:srgbClr val="3e3d2d"/>
                </a:solidFill>
                <a:latin typeface="Century Gothic"/>
              </a:rPr>
              <a:t>Третий уровень</a:t>
            </a:r>
            <a:endParaRPr b="0" lang="ru-RU" sz="2000" spc="-1" strike="noStrike">
              <a:solidFill>
                <a:srgbClr val="3e3d2d"/>
              </a:solidFill>
              <a:latin typeface="Century Gothic"/>
            </a:endParaRPr>
          </a:p>
          <a:p>
            <a:pPr lvl="3" marL="1124640" indent="-228240">
              <a:lnSpc>
                <a:spcPct val="100000"/>
              </a:lnSpc>
              <a:spcBef>
                <a:spcPts val="360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ru-RU" sz="1800" spc="-1" strike="noStrike">
                <a:solidFill>
                  <a:srgbClr val="3e3d2d"/>
                </a:solidFill>
                <a:latin typeface="Century Gothic"/>
              </a:rPr>
              <a:t>Четвертый уровень</a:t>
            </a:r>
            <a:endParaRPr b="0" lang="ru-RU" sz="1800" spc="-1" strike="noStrike">
              <a:solidFill>
                <a:srgbClr val="3e3d2d"/>
              </a:solidFill>
              <a:latin typeface="Century Gothic"/>
            </a:endParaRPr>
          </a:p>
          <a:p>
            <a:pPr lvl="4" marL="1325880" indent="-228240">
              <a:lnSpc>
                <a:spcPct val="100000"/>
              </a:lnSpc>
              <a:spcBef>
                <a:spcPts val="320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ru-RU" sz="1600" spc="-1" strike="noStrike">
                <a:solidFill>
                  <a:srgbClr val="3e3d2d"/>
                </a:solidFill>
                <a:latin typeface="Century Gothic"/>
              </a:rPr>
              <a:t>Пятый уровень</a:t>
            </a:r>
            <a:endParaRPr b="0" lang="ru-RU" sz="1600" spc="-1" strike="noStrike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270" name="PlaceHolder 45"/>
          <p:cNvSpPr>
            <a:spLocks noGrp="1"/>
          </p:cNvSpPr>
          <p:nvPr>
            <p:ph type="dt"/>
          </p:nvPr>
        </p:nvSpPr>
        <p:spPr>
          <a:xfrm>
            <a:off x="5997240" y="22464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8FE7A3-D24A-44B8-A303-CC913F8625E8}" type="datetime">
              <a:rPr b="0" lang="ru-RU" sz="1200" spc="-1" strike="noStrike">
                <a:solidFill>
                  <a:srgbClr val="fefefe"/>
                </a:solidFill>
                <a:latin typeface="Century Gothic"/>
              </a:rPr>
              <a:t>24.3.22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71" name="PlaceHolder 46"/>
          <p:cNvSpPr>
            <a:spLocks noGrp="1"/>
          </p:cNvSpPr>
          <p:nvPr>
            <p:ph type="ftr"/>
          </p:nvPr>
        </p:nvSpPr>
        <p:spPr>
          <a:xfrm>
            <a:off x="4641480" y="5852160"/>
            <a:ext cx="35017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72" name="PlaceHolder 47"/>
          <p:cNvSpPr>
            <a:spLocks noGrp="1"/>
          </p:cNvSpPr>
          <p:nvPr>
            <p:ph type="sldNum"/>
          </p:nvPr>
        </p:nvSpPr>
        <p:spPr>
          <a:xfrm>
            <a:off x="4649040" y="224640"/>
            <a:ext cx="133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B618E07-C844-456C-91EF-EFA20091B30E}" type="slidenum">
              <a:rPr b="0" lang="ru-RU" sz="1200" spc="-1" strike="noStrike">
                <a:solidFill>
                  <a:srgbClr val="fefefe"/>
                </a:solidFill>
                <a:latin typeface="Century Gothic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3f3f3"/>
            </a:gs>
            <a:gs pos="100000">
              <a:srgbClr val="cccccc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eeece1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eeece1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eeece1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eeece1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eeece1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eeece1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89F064-39F6-4D73-90FE-5F2ED49FF47B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24.3.22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318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19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1C189125-C656-4C42-83D0-6C3D2C7B226A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20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>
            <a:noAutofit/>
          </a:bodyPr>
          <a:p>
            <a:pPr marL="640080" indent="-456840">
              <a:lnSpc>
                <a:spcPct val="100000"/>
              </a:lnSpc>
              <a:buClr>
                <a:srgbClr val="e46c0a"/>
              </a:buClr>
              <a:buSzPct val="128000"/>
              <a:buFont typeface="Georgia"/>
              <a:buChar char="*"/>
            </a:pPr>
            <a:r>
              <a:rPr b="1" lang="ru-RU" sz="54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1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f5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 hidden="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" hidden="1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tile/>
          </a:blipFill>
          <a:ln w="127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1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2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100000">
                <a:srgbClr val="4bbade"/>
              </a:gs>
            </a:gsLst>
            <a:lin ang="3000000"/>
          </a:gradFill>
          <a:ln w="12700">
            <a:noFill/>
          </a:ln>
          <a:effectLst>
            <a:outerShdw blurRad="5080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3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</a:pPr>
            <a:r>
              <a:rPr b="1" lang="ru-RU" sz="4800" spc="-1" strike="noStrike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b="0" lang="ru-RU" sz="4800" spc="-1" strike="noStrike">
              <a:solidFill>
                <a:srgbClr val="000000"/>
              </a:solidFill>
              <a:latin typeface="Lucida Sans Unicode"/>
            </a:endParaRPr>
          </a:p>
        </p:txBody>
      </p:sp>
      <p:grpSp>
        <p:nvGrpSpPr>
          <p:cNvPr id="364" name="Group 7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365" name="CustomShape 8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/>
              <a:ah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CustomShape 9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/>
              <a:ah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CustomShape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/>
              <a:ah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alphaModFix amt="50000"/>
              </a:blip>
              <a:tile/>
            </a:blipFill>
            <a:ln w="12700">
              <a:noFill/>
            </a:ln>
            <a:effectLst>
              <a:outerShdw blurRad="50800" dir="5400000" dist="3816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68" name="Line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065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369" name="PlaceHolder 1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7BC5DA55-33B0-48C4-9678-CD20A3F758CC}" type="datetime">
              <a:rPr b="0" lang="ru-RU" sz="1000" spc="-1" strike="noStrike">
                <a:solidFill>
                  <a:srgbClr val="ffffff"/>
                </a:solidFill>
                <a:latin typeface="Lucida Sans Unicode"/>
              </a:rPr>
              <a:t>24.3.22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70" name="PlaceHolder 1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71" name="PlaceHolder 1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6E8E3D3-C669-412A-951F-35629F075D66}" type="slidenum">
              <a:rPr b="0" lang="ru-RU" sz="1000" spc="-1" strike="noStrike">
                <a:solidFill>
                  <a:srgbClr val="ffffff"/>
                </a:solidFill>
                <a:latin typeface="Lucida Sans Unicode"/>
              </a:rPr>
              <a:t>&lt;номер&gt;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372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Для правки структуры щёлкните мышью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Lucida Sans Unicode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pc="-1" strike="noStrike">
                <a:solidFill>
                  <a:srgbClr val="000000"/>
                </a:solidFill>
                <a:latin typeface="Lucida Sans Unicode"/>
              </a:rPr>
              <a:t>Третий уровень структуры</a:t>
            </a:r>
            <a:endParaRPr b="0" lang="ru-RU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roup 1"/>
          <p:cNvGrpSpPr/>
          <p:nvPr/>
        </p:nvGrpSpPr>
        <p:grpSpPr>
          <a:xfrm>
            <a:off x="-567360" y="0"/>
            <a:ext cx="10458360" cy="7116480"/>
            <a:chOff x="-567360" y="0"/>
            <a:chExt cx="10458360" cy="7116480"/>
          </a:xfrm>
        </p:grpSpPr>
        <p:grpSp>
          <p:nvGrpSpPr>
            <p:cNvPr id="410" name="Group 2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411" name="Group 3"/>
              <p:cNvGrpSpPr/>
              <p:nvPr/>
            </p:nvGrpSpPr>
            <p:grpSpPr>
              <a:xfrm>
                <a:off x="77760" y="0"/>
                <a:ext cx="2514240" cy="6857640"/>
                <a:chOff x="77760" y="0"/>
                <a:chExt cx="2514240" cy="6857640"/>
              </a:xfrm>
            </p:grpSpPr>
            <p:sp>
              <p:nvSpPr>
                <p:cNvPr id="412" name="CustomShape 4"/>
                <p:cNvSpPr/>
                <p:nvPr/>
              </p:nvSpPr>
              <p:spPr>
                <a:xfrm>
                  <a:off x="99216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3" name="CustomShape 5"/>
                <p:cNvSpPr/>
                <p:nvPr/>
              </p:nvSpPr>
              <p:spPr>
                <a:xfrm>
                  <a:off x="7776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4" name="CustomShape 6"/>
                <p:cNvSpPr/>
                <p:nvPr/>
              </p:nvSpPr>
              <p:spPr>
                <a:xfrm>
                  <a:off x="30636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15" name="Group 7"/>
              <p:cNvGrpSpPr/>
              <p:nvPr/>
            </p:nvGrpSpPr>
            <p:grpSpPr>
              <a:xfrm>
                <a:off x="500400" y="0"/>
                <a:ext cx="2514240" cy="6857640"/>
                <a:chOff x="500400" y="0"/>
                <a:chExt cx="2514240" cy="6857640"/>
              </a:xfrm>
            </p:grpSpPr>
            <p:sp>
              <p:nvSpPr>
                <p:cNvPr id="416" name="CustomShape 8"/>
                <p:cNvSpPr/>
                <p:nvPr/>
              </p:nvSpPr>
              <p:spPr>
                <a:xfrm>
                  <a:off x="141480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7" name="CustomShape 9"/>
                <p:cNvSpPr/>
                <p:nvPr/>
              </p:nvSpPr>
              <p:spPr>
                <a:xfrm>
                  <a:off x="50040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18" name="CustomShape 10"/>
                <p:cNvSpPr/>
                <p:nvPr/>
              </p:nvSpPr>
              <p:spPr>
                <a:xfrm>
                  <a:off x="72900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19" name="Group 11"/>
              <p:cNvGrpSpPr/>
              <p:nvPr/>
            </p:nvGrpSpPr>
            <p:grpSpPr>
              <a:xfrm>
                <a:off x="6707520" y="360"/>
                <a:ext cx="2514240" cy="6857640"/>
                <a:chOff x="6707520" y="360"/>
                <a:chExt cx="2514240" cy="6857640"/>
              </a:xfrm>
            </p:grpSpPr>
            <p:sp>
              <p:nvSpPr>
                <p:cNvPr id="420" name="CustomShape 12"/>
                <p:cNvSpPr/>
                <p:nvPr/>
              </p:nvSpPr>
              <p:spPr>
                <a:xfrm rot="10800000">
                  <a:off x="6707520" y="36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21" name="CustomShape 13"/>
                <p:cNvSpPr/>
                <p:nvPr/>
              </p:nvSpPr>
              <p:spPr>
                <a:xfrm rot="10800000">
                  <a:off x="8764920" y="36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22" name="CustomShape 14"/>
                <p:cNvSpPr/>
                <p:nvPr/>
              </p:nvSpPr>
              <p:spPr>
                <a:xfrm rot="10800000">
                  <a:off x="8231400" y="36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23" name="CustomShape 15"/>
              <p:cNvSpPr/>
              <p:nvPr/>
            </p:nvSpPr>
            <p:spPr>
              <a:xfrm>
                <a:off x="3887640" y="0"/>
                <a:ext cx="28191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4" name="CustomShape 16"/>
              <p:cNvSpPr/>
              <p:nvPr/>
            </p:nvSpPr>
            <p:spPr>
              <a:xfrm>
                <a:off x="2973240" y="0"/>
                <a:ext cx="45684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25" name="CustomShape 17"/>
              <p:cNvSpPr/>
              <p:nvPr/>
            </p:nvSpPr>
            <p:spPr>
              <a:xfrm>
                <a:off x="3201840" y="0"/>
                <a:ext cx="7617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26" name="CustomShape 18"/>
            <p:cNvSpPr/>
            <p:nvPr/>
          </p:nvSpPr>
          <p:spPr>
            <a:xfrm>
              <a:off x="65880" y="5034960"/>
              <a:ext cx="914364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CustomShape 19"/>
            <p:cNvSpPr/>
            <p:nvPr/>
          </p:nvSpPr>
          <p:spPr>
            <a:xfrm>
              <a:off x="65880" y="3467520"/>
              <a:ext cx="914364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CustomShape 20"/>
            <p:cNvSpPr/>
            <p:nvPr/>
          </p:nvSpPr>
          <p:spPr>
            <a:xfrm>
              <a:off x="54000" y="5640840"/>
              <a:ext cx="300420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9" name="CustomShape 21"/>
            <p:cNvSpPr/>
            <p:nvPr/>
          </p:nvSpPr>
          <p:spPr>
            <a:xfrm>
              <a:off x="65880" y="5284440"/>
              <a:ext cx="9143640" cy="147816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" name="CustomShape 22"/>
            <p:cNvSpPr/>
            <p:nvPr/>
          </p:nvSpPr>
          <p:spPr>
            <a:xfrm>
              <a:off x="2215080" y="5132160"/>
              <a:ext cx="698220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1" name="CustomShape 23"/>
            <p:cNvSpPr/>
            <p:nvPr/>
          </p:nvSpPr>
          <p:spPr>
            <a:xfrm rot="1800000">
              <a:off x="307368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2" name="CustomShape 24"/>
            <p:cNvSpPr/>
            <p:nvPr/>
          </p:nvSpPr>
          <p:spPr>
            <a:xfrm rot="1800000">
              <a:off x="379764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3" name="CustomShape 25"/>
            <p:cNvSpPr/>
            <p:nvPr/>
          </p:nvSpPr>
          <p:spPr>
            <a:xfrm rot="1800000">
              <a:off x="3807360" y="15922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4" name="CustomShape 26"/>
            <p:cNvSpPr/>
            <p:nvPr/>
          </p:nvSpPr>
          <p:spPr>
            <a:xfrm rot="1800000">
              <a:off x="3054600" y="3254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5" name="CustomShape 27"/>
            <p:cNvSpPr/>
            <p:nvPr/>
          </p:nvSpPr>
          <p:spPr>
            <a:xfrm rot="1800000">
              <a:off x="4540680" y="53830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6" name="CustomShape 28"/>
            <p:cNvSpPr/>
            <p:nvPr/>
          </p:nvSpPr>
          <p:spPr>
            <a:xfrm rot="1800000">
              <a:off x="-304560" y="4201200"/>
              <a:ext cx="1261080" cy="138780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29"/>
            <p:cNvSpPr/>
            <p:nvPr/>
          </p:nvSpPr>
          <p:spPr>
            <a:xfrm rot="1800000">
              <a:off x="101880" y="54021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" name="CustomShape 30"/>
            <p:cNvSpPr/>
            <p:nvPr/>
          </p:nvSpPr>
          <p:spPr>
            <a:xfrm rot="1800000">
              <a:off x="130680" y="284940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31"/>
            <p:cNvSpPr/>
            <p:nvPr/>
          </p:nvSpPr>
          <p:spPr>
            <a:xfrm rot="1800000">
              <a:off x="85428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CustomShape 32"/>
            <p:cNvSpPr/>
            <p:nvPr/>
          </p:nvSpPr>
          <p:spPr>
            <a:xfrm rot="1800000">
              <a:off x="1587960" y="54115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33"/>
            <p:cNvSpPr/>
            <p:nvPr/>
          </p:nvSpPr>
          <p:spPr>
            <a:xfrm rot="1800000">
              <a:off x="160704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2" name="CustomShape 34"/>
            <p:cNvSpPr/>
            <p:nvPr/>
          </p:nvSpPr>
          <p:spPr>
            <a:xfrm rot="1800000">
              <a:off x="873360" y="1563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3" name="CustomShape 35"/>
            <p:cNvSpPr/>
            <p:nvPr/>
          </p:nvSpPr>
          <p:spPr>
            <a:xfrm rot="1800000">
              <a:off x="6883920" y="41446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4" name="CustomShape 36"/>
            <p:cNvSpPr/>
            <p:nvPr/>
          </p:nvSpPr>
          <p:spPr>
            <a:xfrm rot="1800000">
              <a:off x="7626600" y="54212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5" name="CustomShape 37"/>
            <p:cNvSpPr/>
            <p:nvPr/>
          </p:nvSpPr>
          <p:spPr>
            <a:xfrm rot="1800000">
              <a:off x="7626600" y="2868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6" name="CustomShape 38"/>
            <p:cNvSpPr/>
            <p:nvPr/>
          </p:nvSpPr>
          <p:spPr>
            <a:xfrm rot="1800000">
              <a:off x="8384040" y="4055400"/>
              <a:ext cx="1243080" cy="138780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7" name="CustomShape 39"/>
            <p:cNvSpPr/>
            <p:nvPr/>
          </p:nvSpPr>
          <p:spPr>
            <a:xfrm rot="1800000">
              <a:off x="8384040" y="1511280"/>
              <a:ext cx="1241640" cy="138852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8" name="CustomShape 40" hidden="1"/>
          <p:cNvSpPr/>
          <p:nvPr/>
        </p:nvSpPr>
        <p:spPr>
          <a:xfrm>
            <a:off x="457200" y="333360"/>
            <a:ext cx="8229240" cy="61851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CustomShape 41" hidden="1"/>
          <p:cNvSpPr/>
          <p:nvPr/>
        </p:nvSpPr>
        <p:spPr>
          <a:xfrm>
            <a:off x="4561200" y="-21600"/>
            <a:ext cx="3678840" cy="6987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0" name="CustomShape 42" hidden="1"/>
          <p:cNvSpPr/>
          <p:nvPr/>
        </p:nvSpPr>
        <p:spPr>
          <a:xfrm>
            <a:off x="4649040" y="-21600"/>
            <a:ext cx="3504960" cy="623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51" name="Group 43"/>
          <p:cNvGrpSpPr/>
          <p:nvPr/>
        </p:nvGrpSpPr>
        <p:grpSpPr>
          <a:xfrm>
            <a:off x="-644760" y="0"/>
            <a:ext cx="10458000" cy="7116480"/>
            <a:chOff x="-644760" y="0"/>
            <a:chExt cx="10458000" cy="7116480"/>
          </a:xfrm>
        </p:grpSpPr>
        <p:grpSp>
          <p:nvGrpSpPr>
            <p:cNvPr id="452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53" name="Group 45"/>
              <p:cNvGrpSpPr/>
              <p:nvPr/>
            </p:nvGrpSpPr>
            <p:grpSpPr>
              <a:xfrm>
                <a:off x="0" y="0"/>
                <a:ext cx="2514240" cy="6857640"/>
                <a:chOff x="0" y="0"/>
                <a:chExt cx="2514240" cy="6857640"/>
              </a:xfrm>
            </p:grpSpPr>
            <p:sp>
              <p:nvSpPr>
                <p:cNvPr id="454" name="CustomShape 46"/>
                <p:cNvSpPr/>
                <p:nvPr/>
              </p:nvSpPr>
              <p:spPr>
                <a:xfrm>
                  <a:off x="91440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5" name="CustomShape 47"/>
                <p:cNvSpPr/>
                <p:nvPr/>
              </p:nvSpPr>
              <p:spPr>
                <a:xfrm>
                  <a:off x="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6" name="CustomShape 48"/>
                <p:cNvSpPr/>
                <p:nvPr/>
              </p:nvSpPr>
              <p:spPr>
                <a:xfrm>
                  <a:off x="22860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57" name="Group 49"/>
              <p:cNvGrpSpPr/>
              <p:nvPr/>
            </p:nvGrpSpPr>
            <p:grpSpPr>
              <a:xfrm>
                <a:off x="423000" y="0"/>
                <a:ext cx="2514240" cy="6857640"/>
                <a:chOff x="423000" y="0"/>
                <a:chExt cx="2514240" cy="6857640"/>
              </a:xfrm>
            </p:grpSpPr>
            <p:sp>
              <p:nvSpPr>
                <p:cNvPr id="458" name="CustomShape 50"/>
                <p:cNvSpPr/>
                <p:nvPr/>
              </p:nvSpPr>
              <p:spPr>
                <a:xfrm>
                  <a:off x="1337400" y="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9" name="CustomShape 51"/>
                <p:cNvSpPr/>
                <p:nvPr/>
              </p:nvSpPr>
              <p:spPr>
                <a:xfrm>
                  <a:off x="423000" y="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0" name="CustomShape 52"/>
                <p:cNvSpPr/>
                <p:nvPr/>
              </p:nvSpPr>
              <p:spPr>
                <a:xfrm>
                  <a:off x="651600" y="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61" name="Group 53"/>
              <p:cNvGrpSpPr/>
              <p:nvPr/>
            </p:nvGrpSpPr>
            <p:grpSpPr>
              <a:xfrm>
                <a:off x="6629760" y="360"/>
                <a:ext cx="2514240" cy="6857640"/>
                <a:chOff x="6629760" y="360"/>
                <a:chExt cx="2514240" cy="6857640"/>
              </a:xfrm>
            </p:grpSpPr>
            <p:sp>
              <p:nvSpPr>
                <p:cNvPr id="462" name="CustomShape 54"/>
                <p:cNvSpPr/>
                <p:nvPr/>
              </p:nvSpPr>
              <p:spPr>
                <a:xfrm rot="10800000">
                  <a:off x="6629760" y="360"/>
                  <a:ext cx="1599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3" name="CustomShape 55"/>
                <p:cNvSpPr/>
                <p:nvPr/>
              </p:nvSpPr>
              <p:spPr>
                <a:xfrm rot="10800000">
                  <a:off x="8687160" y="360"/>
                  <a:ext cx="45684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64" name="CustomShape 56"/>
                <p:cNvSpPr/>
                <p:nvPr/>
              </p:nvSpPr>
              <p:spPr>
                <a:xfrm rot="10800000">
                  <a:off x="8153640" y="360"/>
                  <a:ext cx="761760" cy="685764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65" name="CustomShape 57"/>
              <p:cNvSpPr/>
              <p:nvPr/>
            </p:nvSpPr>
            <p:spPr>
              <a:xfrm>
                <a:off x="3809880" y="0"/>
                <a:ext cx="28191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66" name="CustomShape 58"/>
              <p:cNvSpPr/>
              <p:nvPr/>
            </p:nvSpPr>
            <p:spPr>
              <a:xfrm>
                <a:off x="2895480" y="0"/>
                <a:ext cx="45684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67" name="CustomShape 59"/>
              <p:cNvSpPr/>
              <p:nvPr/>
            </p:nvSpPr>
            <p:spPr>
              <a:xfrm>
                <a:off x="3124080" y="0"/>
                <a:ext cx="761760" cy="685764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68" name="CustomShape 60"/>
            <p:cNvSpPr/>
            <p:nvPr/>
          </p:nvSpPr>
          <p:spPr>
            <a:xfrm>
              <a:off x="-11880" y="5034960"/>
              <a:ext cx="9143640" cy="117540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9" name="CustomShape 61"/>
            <p:cNvSpPr/>
            <p:nvPr/>
          </p:nvSpPr>
          <p:spPr>
            <a:xfrm>
              <a:off x="-11880" y="3467520"/>
              <a:ext cx="914364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0" name="CustomShape 62"/>
            <p:cNvSpPr/>
            <p:nvPr/>
          </p:nvSpPr>
          <p:spPr>
            <a:xfrm>
              <a:off x="-23760" y="5640840"/>
              <a:ext cx="300420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1" name="CustomShape 63"/>
            <p:cNvSpPr/>
            <p:nvPr/>
          </p:nvSpPr>
          <p:spPr>
            <a:xfrm>
              <a:off x="-11880" y="5284440"/>
              <a:ext cx="9143640" cy="147816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2" name="CustomShape 64"/>
            <p:cNvSpPr/>
            <p:nvPr/>
          </p:nvSpPr>
          <p:spPr>
            <a:xfrm>
              <a:off x="2137680" y="5132160"/>
              <a:ext cx="6982200" cy="171972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6350">
              <a:solidFill>
                <a:schemeClr val="bg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3" name="CustomShape 65"/>
            <p:cNvSpPr/>
            <p:nvPr/>
          </p:nvSpPr>
          <p:spPr>
            <a:xfrm rot="1800000">
              <a:off x="299628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66"/>
            <p:cNvSpPr/>
            <p:nvPr/>
          </p:nvSpPr>
          <p:spPr>
            <a:xfrm rot="1800000">
              <a:off x="372024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5" name="CustomShape 67"/>
            <p:cNvSpPr/>
            <p:nvPr/>
          </p:nvSpPr>
          <p:spPr>
            <a:xfrm rot="1800000">
              <a:off x="3729600" y="15922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CustomShape 68"/>
            <p:cNvSpPr/>
            <p:nvPr/>
          </p:nvSpPr>
          <p:spPr>
            <a:xfrm rot="1800000">
              <a:off x="2977200" y="3254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69"/>
            <p:cNvSpPr/>
            <p:nvPr/>
          </p:nvSpPr>
          <p:spPr>
            <a:xfrm rot="1800000">
              <a:off x="4462920" y="53830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8" name="CustomShape 70"/>
            <p:cNvSpPr/>
            <p:nvPr/>
          </p:nvSpPr>
          <p:spPr>
            <a:xfrm rot="1800000">
              <a:off x="-381960" y="4201200"/>
              <a:ext cx="1261080" cy="138780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9" name="CustomShape 71"/>
            <p:cNvSpPr/>
            <p:nvPr/>
          </p:nvSpPr>
          <p:spPr>
            <a:xfrm rot="1800000">
              <a:off x="24480" y="54021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72"/>
            <p:cNvSpPr/>
            <p:nvPr/>
          </p:nvSpPr>
          <p:spPr>
            <a:xfrm rot="1800000">
              <a:off x="52920" y="284940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1" name="CustomShape 73"/>
            <p:cNvSpPr/>
            <p:nvPr/>
          </p:nvSpPr>
          <p:spPr>
            <a:xfrm rot="1800000">
              <a:off x="776880" y="412596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2" name="CustomShape 74"/>
            <p:cNvSpPr/>
            <p:nvPr/>
          </p:nvSpPr>
          <p:spPr>
            <a:xfrm rot="1800000">
              <a:off x="1510200" y="54115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75"/>
            <p:cNvSpPr/>
            <p:nvPr/>
          </p:nvSpPr>
          <p:spPr>
            <a:xfrm rot="1800000">
              <a:off x="1529280" y="285912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CustomShape 76"/>
            <p:cNvSpPr/>
            <p:nvPr/>
          </p:nvSpPr>
          <p:spPr>
            <a:xfrm rot="1800000">
              <a:off x="795960" y="1563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5" name="CustomShape 77"/>
            <p:cNvSpPr/>
            <p:nvPr/>
          </p:nvSpPr>
          <p:spPr>
            <a:xfrm rot="1800000">
              <a:off x="6806160" y="41446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6" name="CustomShape 78"/>
            <p:cNvSpPr/>
            <p:nvPr/>
          </p:nvSpPr>
          <p:spPr>
            <a:xfrm rot="1800000">
              <a:off x="7549200" y="542124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7" name="CustomShape 79"/>
            <p:cNvSpPr/>
            <p:nvPr/>
          </p:nvSpPr>
          <p:spPr>
            <a:xfrm rot="1800000">
              <a:off x="7549200" y="2868480"/>
              <a:ext cx="1600920" cy="138780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8" name="CustomShape 80"/>
            <p:cNvSpPr/>
            <p:nvPr/>
          </p:nvSpPr>
          <p:spPr>
            <a:xfrm rot="1800000">
              <a:off x="8306280" y="4055400"/>
              <a:ext cx="1243080" cy="138780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9" name="CustomShape 81"/>
            <p:cNvSpPr/>
            <p:nvPr/>
          </p:nvSpPr>
          <p:spPr>
            <a:xfrm rot="1800000">
              <a:off x="8306640" y="1511280"/>
              <a:ext cx="1241640" cy="138852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chemeClr val="bg1">
                  <a:alpha val="12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90" name="CustomShape 82"/>
          <p:cNvSpPr/>
          <p:nvPr/>
        </p:nvSpPr>
        <p:spPr>
          <a:xfrm>
            <a:off x="4561200" y="-21600"/>
            <a:ext cx="3678840" cy="627156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83"/>
          <p:cNvSpPr/>
          <p:nvPr/>
        </p:nvSpPr>
        <p:spPr>
          <a:xfrm>
            <a:off x="4649040" y="-21600"/>
            <a:ext cx="3504960" cy="2312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2" name="PlaceHolder 84"/>
          <p:cNvSpPr>
            <a:spLocks noGrp="1"/>
          </p:cNvSpPr>
          <p:nvPr>
            <p:ph type="title"/>
          </p:nvPr>
        </p:nvSpPr>
        <p:spPr>
          <a:xfrm>
            <a:off x="4733280" y="2708640"/>
            <a:ext cx="3313080" cy="17017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4c600"/>
                </a:solid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3" name="PlaceHolder 85"/>
          <p:cNvSpPr>
            <a:spLocks noGrp="1"/>
          </p:cNvSpPr>
          <p:nvPr>
            <p:ph type="dt"/>
          </p:nvPr>
        </p:nvSpPr>
        <p:spPr>
          <a:xfrm>
            <a:off x="4738680" y="1516680"/>
            <a:ext cx="2133360" cy="75060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fld id="{A164963A-2F6E-4646-8889-33291442B151}" type="datetime">
              <a:rPr b="0" lang="ru-RU" sz="2400" spc="-1" strike="noStrike">
                <a:solidFill>
                  <a:srgbClr val="fefefe"/>
                </a:solidFill>
                <a:latin typeface="Century Gothic"/>
              </a:rPr>
              <a:t>24.3.22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494" name="CustomShape 86"/>
          <p:cNvSpPr/>
          <p:nvPr/>
        </p:nvSpPr>
        <p:spPr>
          <a:xfrm>
            <a:off x="4650840" y="6088320"/>
            <a:ext cx="3504960" cy="81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PlaceHolder 87"/>
          <p:cNvSpPr>
            <a:spLocks noGrp="1"/>
          </p:cNvSpPr>
          <p:nvPr>
            <p:ph type="ftr"/>
          </p:nvPr>
        </p:nvSpPr>
        <p:spPr>
          <a:xfrm>
            <a:off x="5303520" y="5720040"/>
            <a:ext cx="2831400" cy="364680"/>
          </a:xfrm>
          <a:prstGeom prst="rect">
            <a:avLst/>
          </a:prstGeom>
        </p:spPr>
        <p:txBody>
          <a:bodyPr anchor="ctr">
            <a:norm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96" name="PlaceHolder 88"/>
          <p:cNvSpPr>
            <a:spLocks noGrp="1"/>
          </p:cNvSpPr>
          <p:nvPr>
            <p:ph type="sldNum"/>
          </p:nvPr>
        </p:nvSpPr>
        <p:spPr>
          <a:xfrm>
            <a:off x="4649040" y="5720040"/>
            <a:ext cx="64332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D64293C-0ABD-4BD8-8FFB-E7A187FE03A0}" type="slidenum">
              <a:rPr b="0" lang="ru-RU" sz="1200" spc="-1" strike="noStrike">
                <a:solidFill>
                  <a:srgbClr val="94c600"/>
                </a:solidFill>
                <a:latin typeface="Century Gothic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97" name="CustomShape 89"/>
          <p:cNvSpPr/>
          <p:nvPr/>
        </p:nvSpPr>
        <p:spPr>
          <a:xfrm>
            <a:off x="4650840" y="6088320"/>
            <a:ext cx="3504960" cy="81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PlaceHolder 9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e3d2d"/>
                </a:solidFill>
                <a:latin typeface="Century Gothic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3e3d2d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3e3d2d"/>
                </a:solidFill>
                <a:latin typeface="Century Gothic"/>
              </a:rPr>
              <a:t>Второй уровень структуры</a:t>
            </a:r>
            <a:endParaRPr b="0" lang="ru-RU" sz="2000" spc="-1" strike="noStrike">
              <a:solidFill>
                <a:srgbClr val="3e3d2d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e3d2d"/>
                </a:solidFill>
                <a:latin typeface="Century Gothic"/>
              </a:rPr>
              <a:t>Третий уровень структуры</a:t>
            </a:r>
            <a:endParaRPr b="0" lang="ru-RU" sz="1800" spc="-1" strike="noStrike">
              <a:solidFill>
                <a:srgbClr val="3e3d2d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3e3d2d"/>
                </a:solidFill>
                <a:latin typeface="Century Gothic"/>
              </a:rPr>
              <a:t>Четвёртый уровень структуры</a:t>
            </a:r>
            <a:endParaRPr b="0" lang="ru-RU" sz="1600" spc="-1" strike="noStrike">
              <a:solidFill>
                <a:srgbClr val="3e3d2d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e3d2d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3e3d2d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e3d2d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3e3d2d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3e3d2d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3e3d2d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6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0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0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2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2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4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hyperlink" Target="http://www.karpaty.info/ua/uk/if/gr/horodenka/" TargetMode="External"/><Relationship Id="rId3" Type="http://schemas.openxmlformats.org/officeDocument/2006/relationships/slideLayout" Target="../slideLayouts/slideLayout14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TextShape 1"/>
          <p:cNvSpPr txBox="1"/>
          <p:nvPr/>
        </p:nvSpPr>
        <p:spPr>
          <a:xfrm>
            <a:off x="395640" y="2248200"/>
            <a:ext cx="8496720" cy="3877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65760" indent="-365400" algn="ctr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uk-UA" sz="4400" spc="-1" strike="noStrike">
                <a:solidFill>
                  <a:srgbClr val="002060"/>
                </a:solidFill>
                <a:latin typeface="Georgia"/>
              </a:rPr>
              <a:t>“</a:t>
            </a:r>
            <a:r>
              <a:rPr b="1" lang="uk-UA" sz="4400" spc="-1" strike="noStrike">
                <a:solidFill>
                  <a:srgbClr val="002060"/>
                </a:solidFill>
                <a:latin typeface="Georgia"/>
              </a:rPr>
              <a:t>Йоан Пінзель</a:t>
            </a:r>
            <a:endParaRPr b="0" lang="ru-RU" sz="4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 algn="ctr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uk-UA" sz="4400" spc="-1" strike="noStrike">
                <a:solidFill>
                  <a:srgbClr val="002060"/>
                </a:solidFill>
                <a:latin typeface="Georgia"/>
              </a:rPr>
              <a:t> </a:t>
            </a:r>
            <a:r>
              <a:rPr b="1" lang="uk-UA" sz="4400" spc="-1" strike="noStrike">
                <a:solidFill>
                  <a:srgbClr val="002060"/>
                </a:solidFill>
                <a:latin typeface="Georgia"/>
              </a:rPr>
              <a:t>як видатний представник</a:t>
            </a:r>
            <a:endParaRPr b="0" lang="ru-RU" sz="4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 algn="ctr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uk-UA" sz="4400" spc="-1" strike="noStrike">
                <a:solidFill>
                  <a:srgbClr val="002060"/>
                </a:solidFill>
                <a:latin typeface="Georgia"/>
              </a:rPr>
              <a:t> </a:t>
            </a:r>
            <a:r>
              <a:rPr b="1" lang="uk-UA" sz="4400" spc="-1" strike="noStrike">
                <a:solidFill>
                  <a:srgbClr val="002060"/>
                </a:solidFill>
                <a:latin typeface="Georgia"/>
              </a:rPr>
              <a:t>барокової скульптури”</a:t>
            </a:r>
            <a:endParaRPr b="0" lang="ru-RU" sz="4400" spc="-1" strike="noStrike">
              <a:solidFill>
                <a:srgbClr val="262626"/>
              </a:solidFill>
              <a:latin typeface="Book Antiqua"/>
            </a:endParaRPr>
          </a:p>
          <a:p>
            <a:pPr marL="365760" indent="-365400" algn="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4400" spc="-1" strike="noStrike">
              <a:solidFill>
                <a:srgbClr val="262626"/>
              </a:solidFill>
              <a:latin typeface="Book Antiqua"/>
            </a:endParaRPr>
          </a:p>
        </p:txBody>
      </p:sp>
      <p:sp>
        <p:nvSpPr>
          <p:cNvPr id="801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4000" spc="-1" strike="noStrike">
                <a:solidFill>
                  <a:srgbClr val="0070c0"/>
                </a:solidFill>
                <a:latin typeface="Book Antiqua"/>
              </a:rPr>
              <a:t>Сакральне мистецтво</a:t>
            </a:r>
            <a:br/>
            <a:r>
              <a:rPr b="1" i="1" lang="uk-UA" sz="2400" spc="-1" strike="noStrike">
                <a:solidFill>
                  <a:srgbClr val="0070c0"/>
                </a:solidFill>
                <a:latin typeface="Book Antiqua"/>
              </a:rPr>
              <a:t>Урок основ християнської етики в 9 класі</a:t>
            </a:r>
            <a:endParaRPr b="0" lang="ru-RU" sz="24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"/>
          <p:cNvSpPr/>
          <p:nvPr/>
        </p:nvSpPr>
        <p:spPr>
          <a:xfrm>
            <a:off x="366840" y="476640"/>
            <a:ext cx="84531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Нині у фондах тернопільського музею зберігаються чотири скульптури – </a:t>
            </a:r>
            <a:r>
              <a:rPr b="0" i="1" lang="uk-UA" sz="1800" spc="-1" strike="noStrike">
                <a:solidFill>
                  <a:srgbClr val="000000"/>
                </a:solidFill>
                <a:latin typeface="Times New Roman"/>
              </a:rPr>
              <a:t>алегорії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з бучацької Покровської церкви — Надія, Мужність, святий Товій та невизначена. Н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 плечі у алегорії Мужності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є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рельєфне зображення якогось обличчя.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Припускають, що Пінзель так  зобразив автопортрет.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39" name="Рисунок 4" descr="C:\Users\Катюха\Desktop\пінзель\9784a8a0-b.jpg"/>
          <p:cNvPicPr/>
          <p:nvPr/>
        </p:nvPicPr>
        <p:blipFill>
          <a:blip r:embed="rId1"/>
          <a:stretch/>
        </p:blipFill>
        <p:spPr>
          <a:xfrm>
            <a:off x="5940000" y="2781000"/>
            <a:ext cx="2707560" cy="3440520"/>
          </a:xfrm>
          <a:prstGeom prst="rect">
            <a:avLst/>
          </a:prstGeom>
          <a:ln w="0">
            <a:noFill/>
          </a:ln>
        </p:spPr>
      </p:pic>
      <p:pic>
        <p:nvPicPr>
          <p:cNvPr id="840" name="Рисунок 5" descr="6.jpg"/>
          <p:cNvPicPr/>
          <p:nvPr/>
        </p:nvPicPr>
        <p:blipFill>
          <a:blip r:embed="rId2"/>
          <a:stretch/>
        </p:blipFill>
        <p:spPr>
          <a:xfrm>
            <a:off x="107640" y="2462040"/>
            <a:ext cx="5544360" cy="429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CustomShape 1"/>
          <p:cNvSpPr/>
          <p:nvPr/>
        </p:nvSpPr>
        <p:spPr>
          <a:xfrm>
            <a:off x="449280" y="332640"/>
            <a:ext cx="7776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000000"/>
                </a:solidFill>
                <a:latin typeface="Times New Roman"/>
              </a:rPr>
              <a:t>«Пінзель - напевно останній справді великий митець європейського бароко»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42" name="CustomShape 2"/>
          <p:cNvSpPr/>
          <p:nvPr/>
        </p:nvSpPr>
        <p:spPr>
          <a:xfrm>
            <a:off x="6384240" y="1465920"/>
            <a:ext cx="23209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Ян К. Островський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43" name="Рисунок 5" descr="C:\Users\Катюха\Desktop\пінзель\18220342.jpg"/>
          <p:cNvPicPr/>
          <p:nvPr/>
        </p:nvPicPr>
        <p:blipFill>
          <a:blip r:embed="rId1"/>
          <a:stretch/>
        </p:blipFill>
        <p:spPr>
          <a:xfrm>
            <a:off x="1378440" y="2133000"/>
            <a:ext cx="5918400" cy="3943080"/>
          </a:xfrm>
          <a:prstGeom prst="rect">
            <a:avLst/>
          </a:prstGeom>
          <a:ln w="0">
            <a:noFill/>
          </a:ln>
        </p:spPr>
      </p:pic>
      <p:sp>
        <p:nvSpPr>
          <p:cNvPr id="844" name="CustomShape 3"/>
          <p:cNvSpPr/>
          <p:nvPr/>
        </p:nvSpPr>
        <p:spPr>
          <a:xfrm>
            <a:off x="2208240" y="6237360"/>
            <a:ext cx="399420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« Жертвоприношення Авраама»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ustomShape 1"/>
          <p:cNvSpPr/>
          <p:nvPr/>
        </p:nvSpPr>
        <p:spPr>
          <a:xfrm>
            <a:off x="107640" y="692640"/>
            <a:ext cx="86223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Constantia"/>
              </a:rPr>
              <a:t>Світлі й урівноважено – спокійні образи мистецтва епохи Відродження змінюються похмурими, темними, неспокійними. У мистецтво входить бурхлива рухливість, трагедійність.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03" name="CustomShape 2"/>
          <p:cNvSpPr/>
          <p:nvPr/>
        </p:nvSpPr>
        <p:spPr>
          <a:xfrm>
            <a:off x="450000" y="3501000"/>
            <a:ext cx="839772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Урочистість, перебільшення у всьому, вражаючі ефекти, динамічність</a:t>
            </a:r>
            <a:endParaRPr b="0" lang="en-US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композиції й декоративна пишність – такий зовнішній бік стилю, що народжується не в одній тільки Італії, але й в інших країнах, що були в культурній залежності від Рима протягом цієї епохи, наприклад в Австрії. Противники цього стилю називали його словом </a:t>
            </a:r>
            <a:r>
              <a:rPr b="0" i="1" lang="uk-UA" sz="2000" spc="-1" strike="noStrike">
                <a:solidFill>
                  <a:srgbClr val="000000"/>
                </a:solidFill>
                <a:latin typeface="Times New Roman"/>
              </a:rPr>
              <a:t>бароко</a:t>
            </a: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, тобто дивний, нестримний, химерний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04" name="Picture 2" descr="C:\Users\Катюха\Desktop\Українське-бароко-бароко-як-епоха-та-художній-стиль.jpg"/>
          <p:cNvPicPr/>
          <p:nvPr/>
        </p:nvPicPr>
        <p:blipFill>
          <a:blip r:embed="rId1"/>
          <a:stretch/>
        </p:blipFill>
        <p:spPr>
          <a:xfrm>
            <a:off x="6588360" y="1664280"/>
            <a:ext cx="2448720" cy="1836360"/>
          </a:xfrm>
          <a:prstGeom prst="rect">
            <a:avLst/>
          </a:prstGeom>
          <a:ln w="0">
            <a:noFill/>
          </a:ln>
        </p:spPr>
      </p:pic>
      <p:pic>
        <p:nvPicPr>
          <p:cNvPr id="805" name="Picture 3" descr="C:\Users\Катюха\Desktop\arhitektura-barokko.jpg"/>
          <p:cNvPicPr/>
          <p:nvPr/>
        </p:nvPicPr>
        <p:blipFill>
          <a:blip r:embed="rId2"/>
          <a:stretch/>
        </p:blipFill>
        <p:spPr>
          <a:xfrm rot="21201600">
            <a:off x="142920" y="1920960"/>
            <a:ext cx="2207520" cy="14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1"/>
          <p:cNvSpPr/>
          <p:nvPr/>
        </p:nvSpPr>
        <p:spPr>
          <a:xfrm>
            <a:off x="152640" y="452520"/>
            <a:ext cx="3627000" cy="58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Пінзель згадується вперше у 1906 році як автор кам'яних скульптур на фасаді греко-католицького </a:t>
            </a:r>
            <a:r>
              <a:rPr b="1" lang="uk-UA" sz="1800" spc="-1" strike="noStrike">
                <a:solidFill>
                  <a:srgbClr val="000000"/>
                </a:solidFill>
                <a:latin typeface="Times New Roman"/>
              </a:rPr>
              <a:t>собору св. Юра у Львові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(1759 – 1761рр.), що  довгий час не викликало належної уваги. Його прикрашають  статуї святих </a:t>
            </a:r>
            <a:r>
              <a:rPr b="1" lang="uk-UA" sz="1800" spc="-1" strike="noStrike">
                <a:solidFill>
                  <a:srgbClr val="000000"/>
                </a:solidFill>
                <a:latin typeface="Times New Roman"/>
              </a:rPr>
              <a:t>Атанасія і Лева, святого Георгія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</a:rPr>
              <a:t>, що перемагає змія. В різний час собор належав різним конфесіям. В 1990 році собор повернули українській греко-католицькій  церкві. Сьогодні це одна з найважливіших святинь Львова.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07" name="Picture 2" descr="C:\Documents and Settings\Admin\Рабочий стол\Новая папка\getImage1.jpeg"/>
          <p:cNvPicPr/>
          <p:nvPr/>
        </p:nvPicPr>
        <p:blipFill>
          <a:blip r:embed="rId1"/>
          <a:stretch/>
        </p:blipFill>
        <p:spPr>
          <a:xfrm>
            <a:off x="4572000" y="3143160"/>
            <a:ext cx="3171600" cy="3561840"/>
          </a:xfrm>
          <a:prstGeom prst="rect">
            <a:avLst/>
          </a:prstGeom>
          <a:ln w="0">
            <a:noFill/>
          </a:ln>
        </p:spPr>
      </p:pic>
      <p:pic>
        <p:nvPicPr>
          <p:cNvPr id="808" name="Рисунок 4" descr="Собор святого Юра"/>
          <p:cNvPicPr/>
          <p:nvPr/>
        </p:nvPicPr>
        <p:blipFill>
          <a:blip r:embed="rId2"/>
          <a:stretch/>
        </p:blipFill>
        <p:spPr>
          <a:xfrm>
            <a:off x="4429080" y="285840"/>
            <a:ext cx="3357360" cy="278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251640" y="980640"/>
            <a:ext cx="8676000" cy="5753880"/>
          </a:xfrm>
          <a:prstGeom prst="roundRect">
            <a:avLst>
              <a:gd name="adj" fmla="val 16667"/>
            </a:avLst>
          </a:prstGeom>
          <a:blipFill rotWithShape="0">
            <a:blip r:embed="rId1"/>
            <a:srcRect l="8913" t="3387" r="11889" b="22137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CustomShape 2"/>
          <p:cNvSpPr/>
          <p:nvPr/>
        </p:nvSpPr>
        <p:spPr>
          <a:xfrm>
            <a:off x="2363760" y="404640"/>
            <a:ext cx="4919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uk-UA" sz="2400" spc="-1" strike="noStrike">
                <a:solidFill>
                  <a:srgbClr val="000000"/>
                </a:solidFill>
                <a:latin typeface="Palatino Linotype"/>
              </a:rPr>
              <a:t>Статуї святих Атанасія і Лева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CustomShape 1"/>
          <p:cNvSpPr/>
          <p:nvPr/>
        </p:nvSpPr>
        <p:spPr>
          <a:xfrm>
            <a:off x="449280" y="332640"/>
            <a:ext cx="77763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000000"/>
                </a:solidFill>
                <a:latin typeface="Times New Roman"/>
              </a:rPr>
              <a:t>Львівський музей барокової скульптури Йогана Пінзеля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12" name="CustomShape 2"/>
          <p:cNvSpPr/>
          <p:nvPr/>
        </p:nvSpPr>
        <p:spPr>
          <a:xfrm>
            <a:off x="6373800" y="1465920"/>
            <a:ext cx="2451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13" name="CustomShape 3"/>
          <p:cNvSpPr/>
          <p:nvPr/>
        </p:nvSpPr>
        <p:spPr>
          <a:xfrm>
            <a:off x="642960" y="5643720"/>
            <a:ext cx="821484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В музеї експонуються роботи автора: “Ангел”, “Розп’яття”, “Жертвоприношення Авраама”, “Самсон, що роздирає пащу лева”.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14" name="Picture 2" descr="C:\Documents and Settings\Admin\Рабочий стол\Новая папка\in4.jpg"/>
          <p:cNvPicPr/>
          <p:nvPr/>
        </p:nvPicPr>
        <p:blipFill>
          <a:blip r:embed="rId1"/>
          <a:stretch/>
        </p:blipFill>
        <p:spPr>
          <a:xfrm>
            <a:off x="4143240" y="2571840"/>
            <a:ext cx="4714560" cy="3024000"/>
          </a:xfrm>
          <a:prstGeom prst="rect">
            <a:avLst/>
          </a:prstGeom>
          <a:ln w="0">
            <a:noFill/>
          </a:ln>
        </p:spPr>
      </p:pic>
      <p:pic>
        <p:nvPicPr>
          <p:cNvPr id="815" name="Picture 3" descr="C:\Documents and Settings\Admin\Рабочий стол\Новая папка\e8c2d083201aa486629df46a4d94bfda000069я.jpg"/>
          <p:cNvPicPr/>
          <p:nvPr/>
        </p:nvPicPr>
        <p:blipFill>
          <a:blip r:embed="rId2"/>
          <a:stretch/>
        </p:blipFill>
        <p:spPr>
          <a:xfrm>
            <a:off x="285840" y="1285920"/>
            <a:ext cx="5285880" cy="3876480"/>
          </a:xfrm>
          <a:prstGeom prst="rect">
            <a:avLst/>
          </a:prstGeom>
          <a:ln w="0">
            <a:noFill/>
          </a:ln>
        </p:spPr>
      </p:pic>
      <p:pic>
        <p:nvPicPr>
          <p:cNvPr id="816" name="Picture 4" descr="C:\Documents and Settings\Admin\Рабочий стол\Новая папка\in9-600x399.jpg"/>
          <p:cNvPicPr/>
          <p:nvPr/>
        </p:nvPicPr>
        <p:blipFill>
          <a:blip r:embed="rId3"/>
          <a:stretch/>
        </p:blipFill>
        <p:spPr>
          <a:xfrm>
            <a:off x="6000840" y="1000080"/>
            <a:ext cx="3002040" cy="199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CustomShape 1"/>
          <p:cNvSpPr/>
          <p:nvPr/>
        </p:nvSpPr>
        <p:spPr>
          <a:xfrm>
            <a:off x="449280" y="332640"/>
            <a:ext cx="7776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000000"/>
                </a:solidFill>
                <a:latin typeface="Times New Roman"/>
              </a:rPr>
              <a:t>Львівська галерея мистецтв у палаці Потоцьких. Музей сакрального мистецтва.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18" name="CustomShape 2"/>
          <p:cNvSpPr/>
          <p:nvPr/>
        </p:nvSpPr>
        <p:spPr>
          <a:xfrm>
            <a:off x="6373800" y="1465920"/>
            <a:ext cx="2451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19" name="CustomShape 3"/>
          <p:cNvSpPr/>
          <p:nvPr/>
        </p:nvSpPr>
        <p:spPr>
          <a:xfrm>
            <a:off x="4071960" y="1857240"/>
            <a:ext cx="47858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20" name="Picture 3" descr="C:\Documents and Settings\Admin\Рабочий стол\Новая папка\13.jpg"/>
          <p:cNvPicPr/>
          <p:nvPr/>
        </p:nvPicPr>
        <p:blipFill>
          <a:blip r:embed="rId1"/>
          <a:stretch/>
        </p:blipFill>
        <p:spPr>
          <a:xfrm>
            <a:off x="571320" y="2143080"/>
            <a:ext cx="2571480" cy="3857400"/>
          </a:xfrm>
          <a:prstGeom prst="rect">
            <a:avLst/>
          </a:prstGeom>
          <a:ln w="0">
            <a:noFill/>
          </a:ln>
        </p:spPr>
      </p:pic>
      <p:sp>
        <p:nvSpPr>
          <p:cNvPr id="821" name="CustomShape 4"/>
          <p:cNvSpPr/>
          <p:nvPr/>
        </p:nvSpPr>
        <p:spPr>
          <a:xfrm>
            <a:off x="500040" y="5572080"/>
            <a:ext cx="328572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Times New Roman"/>
              </a:rPr>
              <a:t>Вівтарна фігура, фрагмент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22" name="Рисунок 9" descr="http://blog.karpaty.info/wp-content/uploads/2013/10/Restavratsiya.jpg"/>
          <p:cNvPicPr/>
          <p:nvPr/>
        </p:nvPicPr>
        <p:blipFill>
          <a:blip r:embed="rId2"/>
          <a:stretch/>
        </p:blipFill>
        <p:spPr>
          <a:xfrm>
            <a:off x="3929040" y="1928880"/>
            <a:ext cx="4286520" cy="3063600"/>
          </a:xfrm>
          <a:prstGeom prst="rect">
            <a:avLst/>
          </a:prstGeom>
          <a:ln w="9525">
            <a:noFill/>
          </a:ln>
        </p:spPr>
      </p:pic>
      <p:sp>
        <p:nvSpPr>
          <p:cNvPr id="823" name="CustomShape 5"/>
          <p:cNvSpPr/>
          <p:nvPr/>
        </p:nvSpPr>
        <p:spPr>
          <a:xfrm>
            <a:off x="3786120" y="5072040"/>
            <a:ext cx="514332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Справжнім мистецьким відкриттям стала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скульптура Святого Іоакима.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Скульптура привернула увагу реставраторів тим, що під записами було виявлено авторський шар ґрунту з позолотою.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CustomShape 1"/>
          <p:cNvSpPr/>
          <p:nvPr/>
        </p:nvSpPr>
        <p:spPr>
          <a:xfrm>
            <a:off x="4145760" y="1196640"/>
            <a:ext cx="5003640" cy="50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Georgia"/>
              </a:rPr>
              <a:t>   </a:t>
            </a:r>
            <a:r>
              <a:rPr b="0" lang="uk-UA" sz="1800" spc="-1" strike="noStrike">
                <a:solidFill>
                  <a:srgbClr val="000000"/>
                </a:solidFill>
                <a:latin typeface="Georgia"/>
              </a:rPr>
              <a:t>Образи фігур взяті з біблійної  та античної міфології. Скульптури відзначаються експресією пластичної мови та динамізмом композиції. Роботи тесані з монолитного каменя-вапняку, подекуди є вставки. Частина їх загинула при пожежі  1865 року.    Збереглися 9 статуй: композиції ( висота 195 см) « Геракл роздирає пащу Немейському левові», «Геракл убиває Лернейску гідру», монументальні статуї бога морів Посейдона та юнака Давида – переможця велетня Голіафа й інші.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25" name="Рисунок 4" descr="C:\Users\Катюха\Desktop\пінзель\18.jpg"/>
          <p:cNvPicPr/>
          <p:nvPr/>
        </p:nvPicPr>
        <p:blipFill>
          <a:blip r:embed="rId1"/>
          <a:stretch/>
        </p:blipFill>
        <p:spPr>
          <a:xfrm>
            <a:off x="0" y="590400"/>
            <a:ext cx="4139640" cy="5790600"/>
          </a:xfrm>
          <a:prstGeom prst="rect">
            <a:avLst/>
          </a:prstGeom>
          <a:ln w="0">
            <a:noFill/>
          </a:ln>
        </p:spPr>
      </p:pic>
      <p:sp>
        <p:nvSpPr>
          <p:cNvPr id="826" name="CustomShape 2"/>
          <p:cNvSpPr/>
          <p:nvPr/>
        </p:nvSpPr>
        <p:spPr>
          <a:xfrm>
            <a:off x="5092560" y="683280"/>
            <a:ext cx="3373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Міська рада у м. Бучач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CustomShape 2"/>
          <p:cNvSpPr/>
          <p:nvPr/>
        </p:nvSpPr>
        <p:spPr>
          <a:xfrm>
            <a:off x="4071960" y="3301920"/>
            <a:ext cx="4643280" cy="33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Три дерев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’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яні ангели прикрашали колись  </a:t>
            </a:r>
            <a:r>
              <a:rPr b="1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Городенківський костел Непорочного Зачаття Діви Марії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( 1743 – 1760 рр.)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На той час це була найкраща барокова скульптура в Україні. Перед костелом була встановлена коринфська колона, прикрашена статуєю Діви Марії. Цікаво, що замість традиційних католицьких хрестів на костелі були встановлені родові герби Потоцьких – п’ятираменний хрест «Пілава» (такі ж хрести і на Успенських костелах Городенки і Бучача.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29" name="Рисунок 8" descr="01.jpg"/>
          <p:cNvPicPr/>
          <p:nvPr/>
        </p:nvPicPr>
        <p:blipFill>
          <a:blip r:embed="rId1"/>
          <a:stretch/>
        </p:blipFill>
        <p:spPr>
          <a:xfrm>
            <a:off x="5572080" y="428760"/>
            <a:ext cx="2674800" cy="2957040"/>
          </a:xfrm>
          <a:prstGeom prst="rect">
            <a:avLst/>
          </a:prstGeom>
          <a:ln w="0">
            <a:noFill/>
          </a:ln>
        </p:spPr>
      </p:pic>
      <p:pic>
        <p:nvPicPr>
          <p:cNvPr id="830" name="Рисунок 5" descr="http://blog.karpaty.info/wp-content/uploads/2013/10/ChurchOfImmaculateConceptionOfVirginMaryIinHorodenka2.jpg"/>
          <p:cNvPicPr/>
          <p:nvPr/>
        </p:nvPicPr>
        <p:blipFill>
          <a:blip r:embed="rId2"/>
          <a:stretch/>
        </p:blipFill>
        <p:spPr>
          <a:xfrm>
            <a:off x="1000080" y="2214720"/>
            <a:ext cx="2477880" cy="3726000"/>
          </a:xfrm>
          <a:prstGeom prst="rect">
            <a:avLst/>
          </a:prstGeom>
          <a:ln w="9525">
            <a:noFill/>
          </a:ln>
        </p:spPr>
      </p:pic>
      <p:pic>
        <p:nvPicPr>
          <p:cNvPr id="831" name="Рисунок 7" descr="C:\Users\Катюха\Desktop\пінзель\see_img_4014-2.jpg"/>
          <p:cNvPicPr/>
          <p:nvPr/>
        </p:nvPicPr>
        <p:blipFill>
          <a:blip r:embed="rId3"/>
          <a:srcRect l="2693" t="1803" r="5964" b="3852"/>
          <a:stretch/>
        </p:blipFill>
        <p:spPr>
          <a:xfrm rot="21166800">
            <a:off x="520200" y="435960"/>
            <a:ext cx="3710520" cy="2830680"/>
          </a:xfrm>
          <a:prstGeom prst="rect">
            <a:avLst/>
          </a:prstGeom>
          <a:ln w="0">
            <a:noFill/>
          </a:ln>
        </p:spPr>
      </p:pic>
      <p:sp>
        <p:nvSpPr>
          <p:cNvPr id="832" name="CustomShape 3"/>
          <p:cNvSpPr/>
          <p:nvPr/>
        </p:nvSpPr>
        <p:spPr>
          <a:xfrm>
            <a:off x="285840" y="5929200"/>
            <a:ext cx="37144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Lucida Sans Unicode"/>
              </a:rPr>
              <a:t>                       </a:t>
            </a:r>
            <a:r>
              <a:rPr b="1" lang="uk-UA" sz="1200" spc="-1" strike="noStrike">
                <a:solidFill>
                  <a:srgbClr val="000000"/>
                </a:solidFill>
                <a:latin typeface="Lucida Sans Unicode"/>
              </a:rPr>
              <a:t>Статуя Пречистої Діви Марії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CustomShape 2"/>
          <p:cNvSpPr/>
          <p:nvPr/>
        </p:nvSpPr>
        <p:spPr>
          <a:xfrm>
            <a:off x="4356000" y="537840"/>
            <a:ext cx="478764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uk-UA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35" name="Рисунок 5" descr="http://blog.karpaty.info/wp-content/uploads/2013/10/DobryiPastyrPinzelKolomyya.jpg"/>
          <p:cNvPicPr/>
          <p:nvPr/>
        </p:nvPicPr>
        <p:blipFill>
          <a:blip r:embed="rId1"/>
          <a:stretch/>
        </p:blipFill>
        <p:spPr>
          <a:xfrm>
            <a:off x="214200" y="785880"/>
            <a:ext cx="4000320" cy="5500440"/>
          </a:xfrm>
          <a:prstGeom prst="rect">
            <a:avLst/>
          </a:prstGeom>
          <a:ln w="9525">
            <a:noFill/>
          </a:ln>
        </p:spPr>
      </p:pic>
      <p:sp>
        <p:nvSpPr>
          <p:cNvPr id="836" name="CustomShape 3"/>
          <p:cNvSpPr/>
          <p:nvPr/>
        </p:nvSpPr>
        <p:spPr>
          <a:xfrm>
            <a:off x="4357800" y="857160"/>
            <a:ext cx="4142880" cy="31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Роботи Пінзеля в </a:t>
            </a:r>
            <a:r>
              <a:rPr b="1" lang="ru-RU" sz="2000" spc="-1" strike="noStrike" u="sng">
                <a:solidFill>
                  <a:srgbClr val="ff8119"/>
                </a:solidFill>
                <a:uFillTx/>
                <a:latin typeface="Times New Roman"/>
                <a:hlinkClick r:id="rId2"/>
              </a:rPr>
              <a:t>Городенці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відзначаються надзвичайною експресивністю і пафосом та незрівнянно високою майстерністю виконання, як й інші творіння цього майстра.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Творчість Пінзеля і його послідовників є явищем феноменальним, яке не має аналогів у європейському мистецтві.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37" name="CustomShape 4"/>
          <p:cNvSpPr/>
          <p:nvPr/>
        </p:nvSpPr>
        <p:spPr>
          <a:xfrm>
            <a:off x="4734000" y="5786280"/>
            <a:ext cx="326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Times New Roman"/>
              </a:rPr>
              <a:t>Скульптура “Добрий пастир”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Application>LibreOffice/7.0.1.2$Windows_x86 LibreOffice_project/7cbcfc562f6eb6708b5ff7d7397325de9e764452</Application>
  <Words>1312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2013-05-12T13:48:05Z</dcterms:created>
  <dc:creator>Катруська</dc:creator>
  <dc:description/>
  <dc:language>en-US</dc:language>
  <cp:lastModifiedBy/>
  <dcterms:modified xsi:type="dcterms:W3CDTF">2022-03-24T10:16:30Z</dcterms:modified>
  <cp:revision>63</cp:revision>
  <dc:subject/>
  <dc:title>«Йоан Пінзель як видатний представник барокової скульптури»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