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1066" r:id="rId3"/>
    <p:sldId id="1067" r:id="rId4"/>
    <p:sldId id="1068" r:id="rId5"/>
    <p:sldId id="1069" r:id="rId6"/>
    <p:sldId id="1071" r:id="rId7"/>
    <p:sldId id="1070" r:id="rId8"/>
    <p:sldId id="259" r:id="rId9"/>
    <p:sldId id="261" r:id="rId10"/>
    <p:sldId id="30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48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 smtClean="0">
                <a:solidFill>
                  <a:srgbClr val="FFFFFF"/>
                </a:solidFill>
              </a:rPr>
              <a:t>12.04.2022 року  </a:t>
            </a:r>
            <a:endParaRPr lang="uk-UA" sz="1600" b="1" dirty="0" smtClean="0">
              <a:solidFill>
                <a:srgbClr val="FFFFFF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768CA67D-99E1-4EC0-9592-D1D4A4C43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13B9DBBF-8BCA-4886-B91C-FD61B0535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323600" cy="1801607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Тема </a:t>
            </a:r>
            <a:r>
              <a:rPr lang="uk-UA" sz="4800" dirty="0" smtClean="0"/>
              <a:t>уроку : </a:t>
            </a:r>
            <a:r>
              <a:rPr lang="uk-UA" sz="4800" dirty="0" smtClean="0"/>
              <a:t>Розробка та тестування </a:t>
            </a:r>
            <a:r>
              <a:rPr lang="uk-UA" sz="4800" dirty="0"/>
              <a:t>програмного рішення</a:t>
            </a:r>
          </a:p>
        </p:txBody>
      </p:sp>
      <p:pic>
        <p:nvPicPr>
          <p:cNvPr id="1026" name="Picture 2" descr="project launch, software development, startup launch, website launch, website marketing icon">
            <a:extLst>
              <a:ext uri="{FF2B5EF4-FFF2-40B4-BE49-F238E27FC236}">
                <a16:creationId xmlns:a16="http://schemas.microsoft.com/office/drawing/2014/main" id="{A7E98437-C51A-4D2F-9244-EBFD70E3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88" y="3593284"/>
            <a:ext cx="2611946" cy="26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609A64AA-D8C4-4949-B8ED-B3EAC1BE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oject launch, software development, startup launch, website launch, website marketing icon">
            <a:extLst>
              <a:ext uri="{FF2B5EF4-FFF2-40B4-BE49-F238E27FC236}">
                <a16:creationId xmlns:a16="http://schemas.microsoft.com/office/drawing/2014/main" id="{5638B4CB-57F4-43C6-8EC9-755303CB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88" y="3593284"/>
            <a:ext cx="2611946" cy="26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Етапи розв'язування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2800" b="1" i="1" kern="0" dirty="0">
                <a:solidFill>
                  <a:srgbClr val="FFFFFF"/>
                </a:solidFill>
              </a:rPr>
              <a:t> задач та програмне забезпечення, що може бути використано на кожному з них.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17B8C63-FBAD-4C0F-BCD6-666D00969107}"/>
              </a:ext>
            </a:extLst>
          </p:cNvPr>
          <p:cNvSpPr/>
          <p:nvPr/>
        </p:nvSpPr>
        <p:spPr>
          <a:xfrm>
            <a:off x="72007" y="2696127"/>
            <a:ext cx="5642993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Етапи розв’язування задач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B72F4A6-44E4-482F-802D-75B673FBEBC8}"/>
              </a:ext>
            </a:extLst>
          </p:cNvPr>
          <p:cNvSpPr/>
          <p:nvPr/>
        </p:nvSpPr>
        <p:spPr>
          <a:xfrm>
            <a:off x="6271591" y="2696127"/>
            <a:ext cx="5850559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Приклади програмного забезпечення, джерел даних</a:t>
            </a:r>
          </a:p>
        </p:txBody>
      </p:sp>
      <p:sp>
        <p:nvSpPr>
          <p:cNvPr id="10" name="Виноска: зі стрілкою вниз 9">
            <a:extLst>
              <a:ext uri="{FF2B5EF4-FFF2-40B4-BE49-F238E27FC236}">
                <a16:creationId xmlns:a16="http://schemas.microsoft.com/office/drawing/2014/main" id="{D36B995A-565E-416A-9C19-4A593ED7832A}"/>
              </a:ext>
            </a:extLst>
          </p:cNvPr>
          <p:cNvSpPr/>
          <p:nvPr/>
        </p:nvSpPr>
        <p:spPr>
          <a:xfrm>
            <a:off x="72007" y="3821665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EF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Змістовний аналіз, формулювання задачі</a:t>
            </a:r>
          </a:p>
        </p:txBody>
      </p:sp>
      <p:sp>
        <p:nvSpPr>
          <p:cNvPr id="13" name="Виноска: зі стрілкою вниз 12">
            <a:extLst>
              <a:ext uri="{FF2B5EF4-FFF2-40B4-BE49-F238E27FC236}">
                <a16:creationId xmlns:a16="http://schemas.microsoft.com/office/drawing/2014/main" id="{B5BEA190-184A-4AC0-AF3B-2981869826B5}"/>
              </a:ext>
            </a:extLst>
          </p:cNvPr>
          <p:cNvSpPr/>
          <p:nvPr/>
        </p:nvSpPr>
        <p:spPr>
          <a:xfrm>
            <a:off x="72007" y="5247861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 інформаційних матеріалів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11F8BBC-248F-41DE-8ACB-031834EE5540}"/>
              </a:ext>
            </a:extLst>
          </p:cNvPr>
          <p:cNvSpPr/>
          <p:nvPr/>
        </p:nvSpPr>
        <p:spPr>
          <a:xfrm>
            <a:off x="6271591" y="4472607"/>
            <a:ext cx="5850559" cy="17294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Пошукові системи, добірки посилань, пошукові каталоги, експертні системи, бібліотеки</a:t>
            </a:r>
          </a:p>
        </p:txBody>
      </p:sp>
      <p:sp>
        <p:nvSpPr>
          <p:cNvPr id="3" name="Стрілка: вліво-вправо 2">
            <a:extLst>
              <a:ext uri="{FF2B5EF4-FFF2-40B4-BE49-F238E27FC236}">
                <a16:creationId xmlns:a16="http://schemas.microsoft.com/office/drawing/2014/main" id="{EED725A8-9B0B-4E17-BE04-FC1DF1C19948}"/>
              </a:ext>
            </a:extLst>
          </p:cNvPr>
          <p:cNvSpPr/>
          <p:nvPr/>
        </p:nvSpPr>
        <p:spPr>
          <a:xfrm>
            <a:off x="5541065" y="524786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val="3066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Виноска: зі стрілкою вниз 7">
            <a:extLst>
              <a:ext uri="{FF2B5EF4-FFF2-40B4-BE49-F238E27FC236}">
                <a16:creationId xmlns:a16="http://schemas.microsoft.com/office/drawing/2014/main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Побудова інформаційної моделі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1729409"/>
          </a:xfrm>
          <a:prstGeom prst="rect">
            <a:avLst/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карт знань, графічний редактор, текстовий процесор,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презентацій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Виноска: зі стрілкою вниз 11">
            <a:extLst>
              <a:ext uri="{FF2B5EF4-FFF2-40B4-BE49-F238E27FC236}">
                <a16:creationId xmlns:a16="http://schemas.microsoft.com/office/drawing/2014/main" id="{C33765AA-7821-4DB5-98F1-115D806C83FA}"/>
              </a:ext>
            </a:extLst>
          </p:cNvPr>
          <p:cNvSpPr/>
          <p:nvPr/>
        </p:nvSpPr>
        <p:spPr>
          <a:xfrm>
            <a:off x="54672" y="3264430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Вибір засобів опрацювання даних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8605B89-41E5-42C8-8475-1E638ED34900}"/>
              </a:ext>
            </a:extLst>
          </p:cNvPr>
          <p:cNvSpPr/>
          <p:nvPr/>
        </p:nvSpPr>
        <p:spPr>
          <a:xfrm>
            <a:off x="6271591" y="3649993"/>
            <a:ext cx="5850559" cy="2880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 тощо</a:t>
            </a:r>
          </a:p>
        </p:txBody>
      </p:sp>
      <p:sp>
        <p:nvSpPr>
          <p:cNvPr id="14" name="Виноска: зі стрілкою вниз 13">
            <a:extLst>
              <a:ext uri="{FF2B5EF4-FFF2-40B4-BE49-F238E27FC236}">
                <a16:creationId xmlns:a16="http://schemas.microsoft.com/office/drawing/2014/main" id="{791FD77B-5EF4-425A-A9CA-754BC024B366}"/>
              </a:ext>
            </a:extLst>
          </p:cNvPr>
          <p:cNvSpPr/>
          <p:nvPr/>
        </p:nvSpPr>
        <p:spPr>
          <a:xfrm>
            <a:off x="72008" y="4690626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Опрацювання даних</a:t>
            </a:r>
          </a:p>
        </p:txBody>
      </p:sp>
      <p:sp>
        <p:nvSpPr>
          <p:cNvPr id="15" name="Стрілка: вліво-вправо 14">
            <a:extLst>
              <a:ext uri="{FF2B5EF4-FFF2-40B4-BE49-F238E27FC236}">
                <a16:creationId xmlns:a16="http://schemas.microsoft.com/office/drawing/2014/main" id="{7FA6911E-4F6F-46F1-A046-D40908A226E3}"/>
              </a:ext>
            </a:extLst>
          </p:cNvPr>
          <p:cNvSpPr/>
          <p:nvPr/>
        </p:nvSpPr>
        <p:spPr>
          <a:xfrm>
            <a:off x="5541065" y="491982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815A818C-32A6-441F-AD03-B53FACD407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A8DA815-DBDF-4457-9322-C557C79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val="11678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Подання результатів розв'язування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3826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даних, редактор презентацій чи публікацій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0" name="Picture 2" descr="history, log, plan, results, statistic icon">
            <a:extLst>
              <a:ext uri="{FF2B5EF4-FFF2-40B4-BE49-F238E27FC236}">
                <a16:creationId xmlns:a16="http://schemas.microsoft.com/office/drawing/2014/main" id="{F7C60B2D-94EF-4BD0-AFF4-51AA563C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16" y="3343939"/>
            <a:ext cx="31527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>
            <a:extLst>
              <a:ext uri="{FF2B5EF4-FFF2-40B4-BE49-F238E27FC236}">
                <a16:creationId xmlns:a16="http://schemas.microsoft.com/office/drawing/2014/main" id="{D8066452-DE20-4284-89DD-C5CF170ABA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02C43CB-3439-4075-A42A-49B0E4AF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val="35507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засобів опрацювання даних: </a:t>
            </a:r>
          </a:p>
        </p:txBody>
      </p:sp>
      <p:pic>
        <p:nvPicPr>
          <p:cNvPr id="12" name="Picture 2" descr="https://lh3.ggpht.com/j6aNgkpGRXp9PEinADFoSkyfup46-6Rb83bS41lfQC_Tc2qg96zQ_aqZcyiaV3M-Ai4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133295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lh4.ggpht.com/2T6WgtnsITUqVRZe-PmK_eopjqd_TjdbP7YhjIakzPgMuWoXDKLaZ-RCRK-6Hg7rWQ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93" y="3133295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softprime.net/uploads/posts/2014-12/1419855198_windows-movie-maker-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67" y="3125182"/>
            <a:ext cx="3057155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6688" y="3125182"/>
            <a:ext cx="2171722" cy="22064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008" y="1979719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Текстовий процесор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7114" y="1979714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Редактор презентацій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4839" y="1979714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Редактор відео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2564" y="1979715"/>
            <a:ext cx="2304480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Табличний процесор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17670" y="1979716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Середовище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FF"/>
                </a:solidFill>
              </a:rPr>
              <a:t>Lazarus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15" name="Picture 6" descr="https://lh3.ggpht.com/GkNfqm17WFuzaIR87_oz690ErF63hL08Ngj73QtDxyWlCOF80d2gWd2GHrPLJJ-YmHYS=w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38" y="3128166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B1B1459-2FE6-4A45-A8C9-0C09CCFA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val="11855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засобів опрацювання даних: </a:t>
            </a:r>
          </a:p>
        </p:txBody>
      </p:sp>
      <p:sp>
        <p:nvSpPr>
          <p:cNvPr id="2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B1B1459-2FE6-4A45-A8C9-0C09CCFA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D7C06501-B10B-427F-99F3-9A4C97A9373E}"/>
              </a:ext>
            </a:extLst>
          </p:cNvPr>
          <p:cNvSpPr/>
          <p:nvPr/>
        </p:nvSpPr>
        <p:spPr>
          <a:xfrm>
            <a:off x="71894" y="1838788"/>
            <a:ext cx="2304594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Браузер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1215991A-ACB5-471E-A6C9-40D480CE101F}"/>
              </a:ext>
            </a:extLst>
          </p:cNvPr>
          <p:cNvSpPr/>
          <p:nvPr/>
        </p:nvSpPr>
        <p:spPr>
          <a:xfrm>
            <a:off x="2507114" y="1838788"/>
            <a:ext cx="230448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карт знань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F78FA73B-9003-40C8-A4CB-8F514D82DFEE}"/>
              </a:ext>
            </a:extLst>
          </p:cNvPr>
          <p:cNvSpPr/>
          <p:nvPr/>
        </p:nvSpPr>
        <p:spPr>
          <a:xfrm>
            <a:off x="4942220" y="1838788"/>
            <a:ext cx="2307099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публікацій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7ECB7A19-4642-44E0-BE7D-FA3FD16AD51A}"/>
              </a:ext>
            </a:extLst>
          </p:cNvPr>
          <p:cNvSpPr/>
          <p:nvPr/>
        </p:nvSpPr>
        <p:spPr>
          <a:xfrm>
            <a:off x="7379945" y="1838788"/>
            <a:ext cx="230710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Векторний графічний редактор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E9684D97-6626-44F2-B975-99F1E8A81A6D}"/>
              </a:ext>
            </a:extLst>
          </p:cNvPr>
          <p:cNvSpPr/>
          <p:nvPr/>
        </p:nvSpPr>
        <p:spPr>
          <a:xfrm>
            <a:off x="9817670" y="1838788"/>
            <a:ext cx="230448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Хмарні технології</a:t>
            </a:r>
          </a:p>
        </p:txBody>
      </p:sp>
      <p:pic>
        <p:nvPicPr>
          <p:cNvPr id="1026" name="Picture 2" descr="chrome, google icon">
            <a:extLst>
              <a:ext uri="{FF2B5EF4-FFF2-40B4-BE49-F238E27FC236}">
                <a16:creationId xmlns:a16="http://schemas.microsoft.com/office/drawing/2014/main" id="{E26CD3CB-E41E-42AE-80DF-2F924C8F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" y="3262764"/>
            <a:ext cx="2304594" cy="23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Результат пошуку зображень за запитом &quot;freemind&quot;">
            <a:extLst>
              <a:ext uri="{FF2B5EF4-FFF2-40B4-BE49-F238E27FC236}">
                <a16:creationId xmlns:a16="http://schemas.microsoft.com/office/drawing/2014/main" id="{2C0FFA2A-DB06-4D8C-A971-D3D7AAB1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71" y="3336034"/>
            <a:ext cx="2238166" cy="223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44820D9-4DD9-4F3B-ABD4-3CB8C38209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8" t="6041" r="1" b="7990"/>
          <a:stretch/>
        </p:blipFill>
        <p:spPr>
          <a:xfrm>
            <a:off x="4942219" y="3462494"/>
            <a:ext cx="2307100" cy="1992723"/>
          </a:xfrm>
          <a:prstGeom prst="rect">
            <a:avLst/>
          </a:prstGeom>
        </p:spPr>
      </p:pic>
      <p:pic>
        <p:nvPicPr>
          <p:cNvPr id="35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id="{E1E304E6-A701-45CE-988F-F82A1D13A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37" y="3140964"/>
            <a:ext cx="2659716" cy="26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ive, google icon">
            <a:extLst>
              <a:ext uri="{FF2B5EF4-FFF2-40B4-BE49-F238E27FC236}">
                <a16:creationId xmlns:a16="http://schemas.microsoft.com/office/drawing/2014/main" id="{8B6A6645-48A1-42F5-A2D9-04AB4D7A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353" y="3317915"/>
            <a:ext cx="2259171" cy="22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Розробка та тестування програмного рішення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26" name="Picture 2" descr="https://d3e7x39d4i7wbe.cloudfront.net/uploads/post/image/7747/half_size_Kids_coding-1456433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62" y="3065750"/>
            <a:ext cx="8477834" cy="34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31,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</a:t>
            </a:r>
            <a:r>
              <a:rPr lang="uk-UA" dirty="0"/>
              <a:t>05-</a:t>
            </a:r>
            <a:r>
              <a:rPr lang="en-US" dirty="0"/>
              <a:t>2</a:t>
            </a:r>
            <a:r>
              <a:rPr lang="uk-UA" dirty="0"/>
              <a:t>0</a:t>
            </a:r>
            <a:r>
              <a:rPr lang="uk-UA"/>
              <a:t>6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68856</TotalTime>
  <Words>232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 : Розробка та тестування програмного рішення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524</cp:revision>
  <dcterms:created xsi:type="dcterms:W3CDTF">2016-06-06T19:48:43Z</dcterms:created>
  <dcterms:modified xsi:type="dcterms:W3CDTF">2022-04-12T06:48:54Z</dcterms:modified>
</cp:coreProperties>
</file>