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1" r:id="rId6"/>
    <p:sldId id="262" r:id="rId7"/>
    <p:sldId id="258" r:id="rId8"/>
    <p:sldId id="260" r:id="rId9"/>
    <p:sldId id="263" r:id="rId10"/>
    <p:sldId id="265" r:id="rId11"/>
  </p:sldIdLst>
  <p:sldSz cx="9144000" cy="6858000" type="screen4x3"/>
  <p:notesSz cx="6888163" cy="100203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zoom dir="in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F9694-34A5-46FA-B063-416EE98EE569}" type="datetimeFigureOut">
              <a:rPr lang="uk-UA" smtClean="0"/>
              <a:pPr/>
              <a:t>06.05.2022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AFA85-0002-400E-AAE3-785853DE0B7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zoom dir="in"/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gif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3.jpeg"/><Relationship Id="rId7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10" Type="http://schemas.openxmlformats.org/officeDocument/2006/relationships/image" Target="../media/image2.gif"/><Relationship Id="rId4" Type="http://schemas.openxmlformats.org/officeDocument/2006/relationships/image" Target="../media/image12.jpe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6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-2700808" y="54868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ідзаголовок 2"/>
          <p:cNvSpPr txBox="1">
            <a:spLocks/>
          </p:cNvSpPr>
          <p:nvPr/>
        </p:nvSpPr>
        <p:spPr>
          <a:xfrm>
            <a:off x="1259632" y="494116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Підзаголовок 2"/>
          <p:cNvSpPr txBox="1">
            <a:spLocks/>
          </p:cNvSpPr>
          <p:nvPr/>
        </p:nvSpPr>
        <p:spPr>
          <a:xfrm>
            <a:off x="1714480" y="5357826"/>
            <a:ext cx="5214974" cy="128588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</a:rPr>
              <a:t>Інструментальна музика</a:t>
            </a:r>
          </a:p>
        </p:txBody>
      </p:sp>
      <p:pic>
        <p:nvPicPr>
          <p:cNvPr id="7" name="Picture 6" descr="klyuch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5429264"/>
            <a:ext cx="14482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7524328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7524328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Видатні музиканти-виконавці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інструментальної музики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1340768"/>
            <a:ext cx="7524328" cy="453650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п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іаніст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Ф. Ліст,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піаніст Ф. Шопен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піаніст С. Рахманінов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с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крипаль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Д.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Ойстрах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скрипалька Ванесса </a:t>
            </a:r>
            <a:r>
              <a:rPr lang="uk-UA" sz="2800" dirty="0" err="1" smtClean="0">
                <a:latin typeface="Arial Black" pitchFamily="34" charset="0"/>
                <a:ea typeface="+mj-ea"/>
                <a:cs typeface="Aharoni" pitchFamily="2" charset="-79"/>
              </a:rPr>
              <a:t>Мей</a:t>
            </a:r>
            <a:endParaRPr lang="uk-UA" sz="2800" dirty="0" smtClean="0"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с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крипалька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Асія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</a:t>
            </a:r>
            <a:r>
              <a:rPr kumimoji="0" lang="uk-UA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Ахат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кобзар і бандурист Остап Вересай</a:t>
            </a:r>
          </a:p>
          <a:p>
            <a:pPr lvl="0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кобзар і бандурист  Гнат </a:t>
            </a:r>
            <a:r>
              <a:rPr lang="uk-UA" sz="2800" dirty="0" err="1" smtClean="0">
                <a:latin typeface="Arial Black" pitchFamily="34" charset="0"/>
                <a:ea typeface="+mj-ea"/>
                <a:cs typeface="Aharoni" pitchFamily="2" charset="-79"/>
              </a:rPr>
              <a:t>Хоткевич</a:t>
            </a:r>
            <a:endParaRPr lang="uk-UA" sz="2800" dirty="0" smtClean="0"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Розучуємо  пісню Р.</a:t>
            </a:r>
            <a:r>
              <a:rPr lang="uk-UA" sz="2800" dirty="0" err="1" smtClean="0">
                <a:latin typeface="Arial Black" pitchFamily="34" charset="0"/>
                <a:ea typeface="+mj-ea"/>
                <a:cs typeface="Aharoni" pitchFamily="2" charset="-79"/>
              </a:rPr>
              <a:t>Роджерса</a:t>
            </a:r>
            <a:endParaRPr lang="uk-UA" sz="2800" dirty="0" smtClean="0"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        «Звуки  музики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». Спів  </a:t>
            </a:r>
            <a:r>
              <a:rPr kumimoji="0" lang="uk-UA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окремими  фразами. 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1026" name="Picture 2" descr="D:\МУЗИЧНІ  КАРТИНКИ\200_200_22_musicbinstruments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1196752"/>
            <a:ext cx="2160240" cy="2160240"/>
          </a:xfrm>
          <a:prstGeom prst="rect">
            <a:avLst/>
          </a:prstGeom>
          <a:noFill/>
        </p:spPr>
      </p:pic>
      <p:pic>
        <p:nvPicPr>
          <p:cNvPr id="8" name="Picture 24" descr="http://animashky.ru/flist/obhobbi/17/9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5674339"/>
            <a:ext cx="6624736" cy="8510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7668344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Різновиди інструментальної музики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1520" y="1340768"/>
            <a:ext cx="5400600" cy="496855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Симфонія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Рапсодія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Концерт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Соната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Прелюдія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Сюїта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Етюд</a:t>
            </a:r>
          </a:p>
        </p:txBody>
      </p:sp>
      <p:pic>
        <p:nvPicPr>
          <p:cNvPr id="1027" name="Picture 3" descr="D:\МУЗИЧНІ  КАРТИНКИ\зображення по музиці\муз. зображ\images (2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1124744"/>
            <a:ext cx="2227684" cy="2227684"/>
          </a:xfrm>
          <a:prstGeom prst="rect">
            <a:avLst/>
          </a:prstGeom>
          <a:noFill/>
          <a:ln w="3810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pic>
        <p:nvPicPr>
          <p:cNvPr id="1028" name="Picture 4" descr="D:\МУЗИЧНІ  КАРТИНКИ\зображення по музиці\муз. зображ\images (16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63888" y="3212976"/>
            <a:ext cx="4078417" cy="1584176"/>
          </a:xfrm>
          <a:prstGeom prst="rect">
            <a:avLst/>
          </a:prstGeom>
          <a:noFill/>
          <a:ln w="41275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pic>
        <p:nvPicPr>
          <p:cNvPr id="9" name="Picture 2" descr="D:\МУЗИЧНІ  КАРТИНКИ\зображення по музиці\piano_kamin_smal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4869160"/>
            <a:ext cx="2651787" cy="1988840"/>
          </a:xfrm>
          <a:prstGeom prst="rect">
            <a:avLst/>
          </a:prstGeom>
          <a:noFill/>
          <a:ln w="44450"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</p:pic>
      <p:pic>
        <p:nvPicPr>
          <p:cNvPr id="8" name="Picture 6" descr="klyuch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0152" y="5301208"/>
            <a:ext cx="14482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6804248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2" name="Picture 2" descr="D:\МУЗИЧНІ  КАРТИНКИ\artlib_gallery-67080-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2656"/>
            <a:ext cx="7774663" cy="619268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251520" y="548680"/>
            <a:ext cx="6552728" cy="590465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5" name="Багетна рамка 4"/>
          <p:cNvSpPr/>
          <p:nvPr/>
        </p:nvSpPr>
        <p:spPr>
          <a:xfrm>
            <a:off x="2483768" y="1916832"/>
            <a:ext cx="1944216" cy="115212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Багетна рамка 5"/>
          <p:cNvSpPr/>
          <p:nvPr/>
        </p:nvSpPr>
        <p:spPr>
          <a:xfrm>
            <a:off x="4644008" y="1916832"/>
            <a:ext cx="1944216" cy="115212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Багетна рамка 7"/>
          <p:cNvSpPr/>
          <p:nvPr/>
        </p:nvSpPr>
        <p:spPr>
          <a:xfrm>
            <a:off x="395536" y="1916832"/>
            <a:ext cx="1944216" cy="1152128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Багетна рамка 8"/>
          <p:cNvSpPr/>
          <p:nvPr/>
        </p:nvSpPr>
        <p:spPr>
          <a:xfrm rot="16200000">
            <a:off x="-72516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Багетна рамка 12"/>
          <p:cNvSpPr/>
          <p:nvPr/>
        </p:nvSpPr>
        <p:spPr>
          <a:xfrm rot="16200000">
            <a:off x="719572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Багетна рамка 13"/>
          <p:cNvSpPr/>
          <p:nvPr/>
        </p:nvSpPr>
        <p:spPr>
          <a:xfrm rot="16200000">
            <a:off x="1799692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Багетна рамка 14"/>
          <p:cNvSpPr/>
          <p:nvPr/>
        </p:nvSpPr>
        <p:spPr>
          <a:xfrm rot="16200000">
            <a:off x="2519772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Багетна рамка 15"/>
          <p:cNvSpPr/>
          <p:nvPr/>
        </p:nvSpPr>
        <p:spPr>
          <a:xfrm rot="16200000">
            <a:off x="3239852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Багетна рамка 16"/>
          <p:cNvSpPr/>
          <p:nvPr/>
        </p:nvSpPr>
        <p:spPr>
          <a:xfrm rot="16200000">
            <a:off x="4247964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Багетна рамка 17"/>
          <p:cNvSpPr/>
          <p:nvPr/>
        </p:nvSpPr>
        <p:spPr>
          <a:xfrm rot="16200000">
            <a:off x="5112060" y="4257092"/>
            <a:ext cx="1944216" cy="576064"/>
          </a:xfrm>
          <a:prstGeom prst="bevel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2637368" y="4283515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смичкові</a:t>
            </a:r>
            <a:endParaRPr lang="uk-UA" sz="28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3357447" y="4211507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клавішні</a:t>
            </a:r>
            <a:endParaRPr lang="uk-UA" sz="28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837166" y="4283513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дерев’яні</a:t>
            </a:r>
            <a:endParaRPr lang="uk-UA" sz="28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45078" y="4211505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мідні</a:t>
            </a:r>
            <a:endParaRPr lang="uk-UA" sz="28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4365559" y="4283513"/>
            <a:ext cx="16561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шумові</a:t>
            </a:r>
            <a:endParaRPr lang="uk-UA" sz="2800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5121642" y="4247510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мелодичні</a:t>
            </a:r>
            <a:endParaRPr lang="uk-UA" sz="2800" dirty="0"/>
          </a:p>
        </p:txBody>
      </p:sp>
      <p:sp>
        <p:nvSpPr>
          <p:cNvPr id="26" name="TextBox 25"/>
          <p:cNvSpPr txBox="1"/>
          <p:nvPr/>
        </p:nvSpPr>
        <p:spPr>
          <a:xfrm rot="16200000">
            <a:off x="2025298" y="4247510"/>
            <a:ext cx="1440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щипкові</a:t>
            </a:r>
            <a:endParaRPr lang="uk-UA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611560" y="2204864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духові</a:t>
            </a:r>
            <a:endParaRPr lang="uk-UA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627784" y="220486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струнні</a:t>
            </a:r>
            <a:endParaRPr lang="uk-UA" sz="3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788024" y="220486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/>
              <a:t>ударні</a:t>
            </a:r>
            <a:endParaRPr lang="uk-UA" sz="3600" b="1" dirty="0"/>
          </a:p>
        </p:txBody>
      </p:sp>
      <p:sp>
        <p:nvSpPr>
          <p:cNvPr id="30" name="Заголовок 1"/>
          <p:cNvSpPr txBox="1">
            <a:spLocks/>
          </p:cNvSpPr>
          <p:nvPr/>
        </p:nvSpPr>
        <p:spPr>
          <a:xfrm>
            <a:off x="0" y="0"/>
            <a:ext cx="6804248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Види музичних інструментів</a:t>
            </a:r>
          </a:p>
        </p:txBody>
      </p:sp>
      <p:cxnSp>
        <p:nvCxnSpPr>
          <p:cNvPr id="32" name="Пряма зі стрілкою 31"/>
          <p:cNvCxnSpPr>
            <a:stCxn id="5" idx="2"/>
            <a:endCxn id="15" idx="0"/>
          </p:cNvCxnSpPr>
          <p:nvPr/>
        </p:nvCxnSpPr>
        <p:spPr>
          <a:xfrm>
            <a:off x="3455876" y="3068960"/>
            <a:ext cx="3600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 зі стрілкою 32"/>
          <p:cNvCxnSpPr>
            <a:endCxn id="16" idx="0"/>
          </p:cNvCxnSpPr>
          <p:nvPr/>
        </p:nvCxnSpPr>
        <p:spPr>
          <a:xfrm>
            <a:off x="3851920" y="306896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 зі стрілкою 33"/>
          <p:cNvCxnSpPr/>
          <p:nvPr/>
        </p:nvCxnSpPr>
        <p:spPr>
          <a:xfrm>
            <a:off x="1547664" y="3068960"/>
            <a:ext cx="1080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 зі стрілкою 34"/>
          <p:cNvCxnSpPr/>
          <p:nvPr/>
        </p:nvCxnSpPr>
        <p:spPr>
          <a:xfrm flipH="1">
            <a:off x="863588" y="3068960"/>
            <a:ext cx="1080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 зі стрілкою 38"/>
          <p:cNvCxnSpPr>
            <a:endCxn id="14" idx="0"/>
          </p:cNvCxnSpPr>
          <p:nvPr/>
        </p:nvCxnSpPr>
        <p:spPr>
          <a:xfrm flipH="1">
            <a:off x="2771800" y="3068960"/>
            <a:ext cx="36004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 зі стрілкою 44"/>
          <p:cNvCxnSpPr/>
          <p:nvPr/>
        </p:nvCxnSpPr>
        <p:spPr>
          <a:xfrm>
            <a:off x="5940152" y="3068960"/>
            <a:ext cx="1080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 зі стрілкою 45"/>
          <p:cNvCxnSpPr/>
          <p:nvPr/>
        </p:nvCxnSpPr>
        <p:spPr>
          <a:xfrm flipH="1">
            <a:off x="5220072" y="3068960"/>
            <a:ext cx="108012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6" descr="klyuch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332656"/>
            <a:ext cx="14482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10" descr="http://animashky.ru/flist/obhobbi/171/229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23625">
            <a:off x="6240129" y="4613997"/>
            <a:ext cx="1424048" cy="19888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709228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Способи виконання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інструментальної музики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1520" y="1196752"/>
            <a:ext cx="6840760" cy="55172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Соло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Дует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Тріо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Квартет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Квінтет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Камерний ансамбль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Оркестр </a:t>
            </a: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(</a:t>
            </a:r>
            <a:r>
              <a:rPr kumimoji="0" lang="uk-UA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 народний, симфонічний, джазовий, камерний, тощо )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3074" name="Picture 2" descr="D:\МУЗИЧНІ  КАРТИНКИ\1246825244q976s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1340768"/>
            <a:ext cx="3810000" cy="276225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7524328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9" name="Picture 2" descr="http://art.1september.ru/2009/08/5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247500"/>
            <a:ext cx="7524328" cy="561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7524328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Інструменти симфонічного оркестру</a:t>
            </a:r>
          </a:p>
        </p:txBody>
      </p:sp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7668344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Видатні композитори - творці інструментальної музики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1124744"/>
            <a:ext cx="5400600" cy="551723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В. А. Моцарт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3200" dirty="0" smtClean="0">
                <a:latin typeface="Arial Black" pitchFamily="34" charset="0"/>
                <a:ea typeface="+mj-ea"/>
                <a:cs typeface="Aharoni" pitchFamily="2" charset="-79"/>
              </a:rPr>
              <a:t>Й. Гайдн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А. </a:t>
            </a:r>
            <a:r>
              <a:rPr kumimoji="0" lang="uk-UA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Вівальді</a:t>
            </a:r>
            <a:endParaRPr kumimoji="0" lang="uk-UA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3200" dirty="0" smtClean="0">
                <a:latin typeface="Arial Black" pitchFamily="34" charset="0"/>
                <a:ea typeface="+mj-ea"/>
                <a:cs typeface="Aharoni" pitchFamily="2" charset="-79"/>
              </a:rPr>
              <a:t>Л. В. Бетховен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Едвард Гріг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3200" dirty="0" smtClean="0">
                <a:latin typeface="Arial Black" pitchFamily="34" charset="0"/>
                <a:ea typeface="+mj-ea"/>
                <a:cs typeface="Aharoni" pitchFamily="2" charset="-79"/>
              </a:rPr>
              <a:t>П. Чайковський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Дж. Гершвін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3200" dirty="0" smtClean="0">
                <a:latin typeface="Arial Black" pitchFamily="34" charset="0"/>
                <a:ea typeface="+mj-ea"/>
                <a:cs typeface="Aharoni" pitchFamily="2" charset="-79"/>
              </a:rPr>
              <a:t>Фредерік Шопен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Ференц Ліст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3200" dirty="0" smtClean="0">
                <a:latin typeface="Arial Black" pitchFamily="34" charset="0"/>
                <a:ea typeface="+mj-ea"/>
                <a:cs typeface="Aharoni" pitchFamily="2" charset="-79"/>
              </a:rPr>
              <a:t>С. Рахманінов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М. Равель</a:t>
            </a:r>
          </a:p>
        </p:txBody>
      </p:sp>
      <p:pic>
        <p:nvPicPr>
          <p:cNvPr id="5123" name="Picture 3" descr="D:\МУЗИЧНІ  КАРТИНКИ\зображення по музиці\vodaiogon_kluch_sm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1124744"/>
            <a:ext cx="3043285" cy="55446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7524328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4" name="Picture 14" descr="http://t0.gstatic.com/images?q=tbn:ANd9GcS89gIhAetVADzGdrA8EMrtkXsrTvDk0kz83bp9ymhGJLYXr7W_fuJFjkkUy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188640"/>
            <a:ext cx="1872233" cy="2620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http://intoclassics.net/_nw/239/5905267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700808"/>
            <a:ext cx="184338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Картинка 5 из 12456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830538"/>
            <a:ext cx="2016224" cy="302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images4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67544" y="3933056"/>
            <a:ext cx="2102981" cy="25922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16" descr="http://im5-tub-ru.yandex.net/i?id=310813793-07-7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635896" y="188640"/>
            <a:ext cx="1902923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http://im0-tub-ru.yandex.net/i?id=96370747-35-7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436096" y="1556792"/>
            <a:ext cx="204992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6" descr="klyuch"/>
          <p:cNvPicPr>
            <a:picLocks noChangeAspect="1" noChangeArrowheads="1" noCrop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123728" y="332656"/>
            <a:ext cx="144828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шаблони для презентацій\музичні шаблони\фонофото\lp_pianos_am_26_powerpoint_template_text_slide_pri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0" y="332656"/>
            <a:ext cx="7524328" cy="612068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0"/>
            <a:ext cx="7524328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Українські композитори – творці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2800" dirty="0" smtClean="0">
                <a:latin typeface="Arial Black" pitchFamily="34" charset="0"/>
                <a:ea typeface="+mj-ea"/>
                <a:cs typeface="Aharoni" pitchFamily="2" charset="-79"/>
              </a:rPr>
              <a:t>інструментальної музики</a:t>
            </a:r>
            <a:endParaRPr kumimoji="0" lang="uk-UA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51520" y="1340768"/>
            <a:ext cx="6840760" cy="482453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М. Лисенко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Л. Ревуцький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С. Людкевич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В. Барвінський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uk-UA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Black" pitchFamily="34" charset="0"/>
                <a:ea typeface="+mj-ea"/>
                <a:cs typeface="Aharoni" pitchFamily="2" charset="-79"/>
              </a:rPr>
              <a:t>Є. Станкович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uk-UA" sz="4000" dirty="0" smtClean="0">
                <a:latin typeface="Arial Black" pitchFamily="34" charset="0"/>
                <a:ea typeface="+mj-ea"/>
                <a:cs typeface="Aharoni" pitchFamily="2" charset="-79"/>
              </a:rPr>
              <a:t>М. Скорик</a:t>
            </a:r>
            <a:endParaRPr kumimoji="0" lang="uk-UA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j-ea"/>
              <a:cs typeface="Aharoni" pitchFamily="2" charset="-79"/>
            </a:endParaRPr>
          </a:p>
        </p:txBody>
      </p:sp>
      <p:pic>
        <p:nvPicPr>
          <p:cNvPr id="4098" name="Picture 2" descr="D:\МУЗИКА\фото музикантів\Станкович 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1196752"/>
            <a:ext cx="2016224" cy="2784909"/>
          </a:xfrm>
          <a:prstGeom prst="rect">
            <a:avLst/>
          </a:prstGeom>
          <a:noFill/>
        </p:spPr>
      </p:pic>
      <p:pic>
        <p:nvPicPr>
          <p:cNvPr id="4099" name="Picture 3" descr="D:\МУЗИКА\фото музикантів\Скорик_Мирослав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3717032"/>
            <a:ext cx="1905000" cy="29051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164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ZMV</dc:creator>
  <cp:lastModifiedBy>ACER</cp:lastModifiedBy>
  <cp:revision>46</cp:revision>
  <dcterms:created xsi:type="dcterms:W3CDTF">2014-09-20T16:32:00Z</dcterms:created>
  <dcterms:modified xsi:type="dcterms:W3CDTF">2022-05-06T07:07:38Z</dcterms:modified>
</cp:coreProperties>
</file>