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theme/theme1.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2362320" y="4038480"/>
            <a:ext cx="6476760" cy="1828440"/>
          </a:xfrm>
          <a:prstGeom prst="rect">
            <a:avLst/>
          </a:prstGeom>
        </p:spPr>
        <p:txBody>
          <a:bodyPr lIns="0" rIns="0" tIns="0" bIns="0" anchor="ctr">
            <a:noAutofit/>
          </a:bodyPr>
          <a:p>
            <a:endParaRPr b="0" lang="ru-RU" sz="1800" spc="-1" strike="noStrike">
              <a:solidFill>
                <a:srgbClr val="ffffff"/>
              </a:solidFill>
              <a:latin typeface="Tw Cen MT"/>
            </a:endParaRPr>
          </a:p>
        </p:txBody>
      </p:sp>
      <p:sp>
        <p:nvSpPr>
          <p:cNvPr id="33" name="PlaceHolder 2"/>
          <p:cNvSpPr>
            <a:spLocks noGrp="1"/>
          </p:cNvSpPr>
          <p:nvPr>
            <p:ph type="body"/>
          </p:nvPr>
        </p:nvSpPr>
        <p:spPr>
          <a:xfrm>
            <a:off x="457200" y="1604520"/>
            <a:ext cx="8229240" cy="1896840"/>
          </a:xfrm>
          <a:prstGeom prst="rect">
            <a:avLst/>
          </a:prstGeom>
        </p:spPr>
        <p:txBody>
          <a:bodyPr lIns="0" rIns="0" tIns="0" bIns="0">
            <a:normAutofit/>
          </a:bodyPr>
          <a:p>
            <a:endParaRPr b="0" lang="ru-RU" sz="2900" spc="-1" strike="noStrike">
              <a:solidFill>
                <a:srgbClr val="ffffff"/>
              </a:solidFill>
              <a:latin typeface="Tw Cen MT"/>
            </a:endParaRPr>
          </a:p>
        </p:txBody>
      </p:sp>
      <p:sp>
        <p:nvSpPr>
          <p:cNvPr id="34" name="PlaceHolder 3"/>
          <p:cNvSpPr>
            <a:spLocks noGrp="1"/>
          </p:cNvSpPr>
          <p:nvPr>
            <p:ph type="body"/>
          </p:nvPr>
        </p:nvSpPr>
        <p:spPr>
          <a:xfrm>
            <a:off x="457200" y="3682080"/>
            <a:ext cx="8229240" cy="1896840"/>
          </a:xfrm>
          <a:prstGeom prst="rect">
            <a:avLst/>
          </a:prstGeom>
        </p:spPr>
        <p:txBody>
          <a:bodyPr lIns="0" rIns="0" tIns="0" bIns="0">
            <a:normAutofit/>
          </a:bodyPr>
          <a:p>
            <a:endParaRPr b="0" lang="ru-RU" sz="2900" spc="-1" strike="noStrike">
              <a:solidFill>
                <a:srgbClr val="ffffff"/>
              </a:solidFill>
              <a:latin typeface="Tw Cen MT"/>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2362320" y="4038480"/>
            <a:ext cx="6476760" cy="1828440"/>
          </a:xfrm>
          <a:prstGeom prst="rect">
            <a:avLst/>
          </a:prstGeom>
        </p:spPr>
        <p:txBody>
          <a:bodyPr lIns="0" rIns="0" tIns="0" bIns="0" anchor="ctr">
            <a:noAutofit/>
          </a:bodyPr>
          <a:p>
            <a:endParaRPr b="0" lang="ru-RU" sz="1800" spc="-1" strike="noStrike">
              <a:solidFill>
                <a:srgbClr val="ffffff"/>
              </a:solidFill>
              <a:latin typeface="Tw Cen MT"/>
            </a:endParaRPr>
          </a:p>
        </p:txBody>
      </p:sp>
      <p:sp>
        <p:nvSpPr>
          <p:cNvPr id="36"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2900" spc="-1" strike="noStrike">
              <a:solidFill>
                <a:srgbClr val="ffffff"/>
              </a:solidFill>
              <a:latin typeface="Tw Cen MT"/>
            </a:endParaRPr>
          </a:p>
        </p:txBody>
      </p:sp>
      <p:sp>
        <p:nvSpPr>
          <p:cNvPr id="37"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2900" spc="-1" strike="noStrike">
              <a:solidFill>
                <a:srgbClr val="ffffff"/>
              </a:solidFill>
              <a:latin typeface="Tw Cen MT"/>
            </a:endParaRPr>
          </a:p>
        </p:txBody>
      </p:sp>
      <p:sp>
        <p:nvSpPr>
          <p:cNvPr id="38" name="PlaceHolder 4"/>
          <p:cNvSpPr>
            <a:spLocks noGrp="1"/>
          </p:cNvSpPr>
          <p:nvPr>
            <p:ph type="body"/>
          </p:nvPr>
        </p:nvSpPr>
        <p:spPr>
          <a:xfrm>
            <a:off x="457200" y="3682080"/>
            <a:ext cx="4015800" cy="1896840"/>
          </a:xfrm>
          <a:prstGeom prst="rect">
            <a:avLst/>
          </a:prstGeom>
        </p:spPr>
        <p:txBody>
          <a:bodyPr lIns="0" rIns="0" tIns="0" bIns="0">
            <a:normAutofit/>
          </a:bodyPr>
          <a:p>
            <a:endParaRPr b="0" lang="ru-RU" sz="2900" spc="-1" strike="noStrike">
              <a:solidFill>
                <a:srgbClr val="ffffff"/>
              </a:solidFill>
              <a:latin typeface="Tw Cen MT"/>
            </a:endParaRPr>
          </a:p>
        </p:txBody>
      </p:sp>
      <p:sp>
        <p:nvSpPr>
          <p:cNvPr id="39" name="PlaceHolder 5"/>
          <p:cNvSpPr>
            <a:spLocks noGrp="1"/>
          </p:cNvSpPr>
          <p:nvPr>
            <p:ph type="body"/>
          </p:nvPr>
        </p:nvSpPr>
        <p:spPr>
          <a:xfrm>
            <a:off x="4674240" y="3682080"/>
            <a:ext cx="4015800" cy="1896840"/>
          </a:xfrm>
          <a:prstGeom prst="rect">
            <a:avLst/>
          </a:prstGeom>
        </p:spPr>
        <p:txBody>
          <a:bodyPr lIns="0" rIns="0" tIns="0" bIns="0">
            <a:normAutofit/>
          </a:bodyPr>
          <a:p>
            <a:endParaRPr b="0" lang="ru-RU" sz="2900" spc="-1" strike="noStrike">
              <a:solidFill>
                <a:srgbClr val="ffffff"/>
              </a:solidFill>
              <a:latin typeface="Tw Cen MT"/>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2362320" y="4038480"/>
            <a:ext cx="6476760" cy="1828440"/>
          </a:xfrm>
          <a:prstGeom prst="rect">
            <a:avLst/>
          </a:prstGeom>
        </p:spPr>
        <p:txBody>
          <a:bodyPr lIns="0" rIns="0" tIns="0" bIns="0" anchor="ctr">
            <a:noAutofit/>
          </a:bodyPr>
          <a:p>
            <a:endParaRPr b="0" lang="ru-RU" sz="1800" spc="-1" strike="noStrike">
              <a:solidFill>
                <a:srgbClr val="ffffff"/>
              </a:solidFill>
              <a:latin typeface="Tw Cen MT"/>
            </a:endParaRPr>
          </a:p>
        </p:txBody>
      </p:sp>
      <p:sp>
        <p:nvSpPr>
          <p:cNvPr id="41" name="PlaceHolder 2"/>
          <p:cNvSpPr>
            <a:spLocks noGrp="1"/>
          </p:cNvSpPr>
          <p:nvPr>
            <p:ph type="body"/>
          </p:nvPr>
        </p:nvSpPr>
        <p:spPr>
          <a:xfrm>
            <a:off x="457200" y="1604520"/>
            <a:ext cx="2649600" cy="1896840"/>
          </a:xfrm>
          <a:prstGeom prst="rect">
            <a:avLst/>
          </a:prstGeom>
        </p:spPr>
        <p:txBody>
          <a:bodyPr lIns="0" rIns="0" tIns="0" bIns="0">
            <a:normAutofit fontScale="81000"/>
          </a:bodyPr>
          <a:p>
            <a:endParaRPr b="0" lang="ru-RU" sz="2900" spc="-1" strike="noStrike">
              <a:solidFill>
                <a:srgbClr val="ffffff"/>
              </a:solidFill>
              <a:latin typeface="Tw Cen MT"/>
            </a:endParaRPr>
          </a:p>
        </p:txBody>
      </p:sp>
      <p:sp>
        <p:nvSpPr>
          <p:cNvPr id="42" name="PlaceHolder 3"/>
          <p:cNvSpPr>
            <a:spLocks noGrp="1"/>
          </p:cNvSpPr>
          <p:nvPr>
            <p:ph type="body"/>
          </p:nvPr>
        </p:nvSpPr>
        <p:spPr>
          <a:xfrm>
            <a:off x="3239640" y="1604520"/>
            <a:ext cx="2649600" cy="1896840"/>
          </a:xfrm>
          <a:prstGeom prst="rect">
            <a:avLst/>
          </a:prstGeom>
        </p:spPr>
        <p:txBody>
          <a:bodyPr lIns="0" rIns="0" tIns="0" bIns="0">
            <a:normAutofit fontScale="81000"/>
          </a:bodyPr>
          <a:p>
            <a:endParaRPr b="0" lang="ru-RU" sz="2900" spc="-1" strike="noStrike">
              <a:solidFill>
                <a:srgbClr val="ffffff"/>
              </a:solidFill>
              <a:latin typeface="Tw Cen MT"/>
            </a:endParaRPr>
          </a:p>
        </p:txBody>
      </p:sp>
      <p:sp>
        <p:nvSpPr>
          <p:cNvPr id="43" name="PlaceHolder 4"/>
          <p:cNvSpPr>
            <a:spLocks noGrp="1"/>
          </p:cNvSpPr>
          <p:nvPr>
            <p:ph type="body"/>
          </p:nvPr>
        </p:nvSpPr>
        <p:spPr>
          <a:xfrm>
            <a:off x="6022080" y="1604520"/>
            <a:ext cx="2649600" cy="1896840"/>
          </a:xfrm>
          <a:prstGeom prst="rect">
            <a:avLst/>
          </a:prstGeom>
        </p:spPr>
        <p:txBody>
          <a:bodyPr lIns="0" rIns="0" tIns="0" bIns="0">
            <a:normAutofit fontScale="81000"/>
          </a:bodyPr>
          <a:p>
            <a:endParaRPr b="0" lang="ru-RU" sz="2900" spc="-1" strike="noStrike">
              <a:solidFill>
                <a:srgbClr val="ffffff"/>
              </a:solidFill>
              <a:latin typeface="Tw Cen MT"/>
            </a:endParaRPr>
          </a:p>
        </p:txBody>
      </p:sp>
      <p:sp>
        <p:nvSpPr>
          <p:cNvPr id="44" name="PlaceHolder 5"/>
          <p:cNvSpPr>
            <a:spLocks noGrp="1"/>
          </p:cNvSpPr>
          <p:nvPr>
            <p:ph type="body"/>
          </p:nvPr>
        </p:nvSpPr>
        <p:spPr>
          <a:xfrm>
            <a:off x="457200" y="3682080"/>
            <a:ext cx="2649600" cy="1896840"/>
          </a:xfrm>
          <a:prstGeom prst="rect">
            <a:avLst/>
          </a:prstGeom>
        </p:spPr>
        <p:txBody>
          <a:bodyPr lIns="0" rIns="0" tIns="0" bIns="0">
            <a:normAutofit fontScale="81000"/>
          </a:bodyPr>
          <a:p>
            <a:endParaRPr b="0" lang="ru-RU" sz="2900" spc="-1" strike="noStrike">
              <a:solidFill>
                <a:srgbClr val="ffffff"/>
              </a:solidFill>
              <a:latin typeface="Tw Cen MT"/>
            </a:endParaRPr>
          </a:p>
        </p:txBody>
      </p:sp>
      <p:sp>
        <p:nvSpPr>
          <p:cNvPr id="45" name="PlaceHolder 6"/>
          <p:cNvSpPr>
            <a:spLocks noGrp="1"/>
          </p:cNvSpPr>
          <p:nvPr>
            <p:ph type="body"/>
          </p:nvPr>
        </p:nvSpPr>
        <p:spPr>
          <a:xfrm>
            <a:off x="3239640" y="3682080"/>
            <a:ext cx="2649600" cy="1896840"/>
          </a:xfrm>
          <a:prstGeom prst="rect">
            <a:avLst/>
          </a:prstGeom>
        </p:spPr>
        <p:txBody>
          <a:bodyPr lIns="0" rIns="0" tIns="0" bIns="0">
            <a:normAutofit fontScale="81000"/>
          </a:bodyPr>
          <a:p>
            <a:endParaRPr b="0" lang="ru-RU" sz="2900" spc="-1" strike="noStrike">
              <a:solidFill>
                <a:srgbClr val="ffffff"/>
              </a:solidFill>
              <a:latin typeface="Tw Cen MT"/>
            </a:endParaRPr>
          </a:p>
        </p:txBody>
      </p:sp>
      <p:sp>
        <p:nvSpPr>
          <p:cNvPr id="46" name="PlaceHolder 7"/>
          <p:cNvSpPr>
            <a:spLocks noGrp="1"/>
          </p:cNvSpPr>
          <p:nvPr>
            <p:ph type="body"/>
          </p:nvPr>
        </p:nvSpPr>
        <p:spPr>
          <a:xfrm>
            <a:off x="6022080" y="3682080"/>
            <a:ext cx="2649600" cy="1896840"/>
          </a:xfrm>
          <a:prstGeom prst="rect">
            <a:avLst/>
          </a:prstGeom>
        </p:spPr>
        <p:txBody>
          <a:bodyPr lIns="0" rIns="0" tIns="0" bIns="0">
            <a:normAutofit fontScale="81000"/>
          </a:bodyPr>
          <a:p>
            <a:endParaRPr b="0" lang="ru-RU" sz="2900" spc="-1" strike="noStrike">
              <a:solidFill>
                <a:srgbClr val="ffffff"/>
              </a:solidFill>
              <a:latin typeface="Tw Cen MT"/>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 name="PlaceHolder 1"/>
          <p:cNvSpPr>
            <a:spLocks noGrp="1"/>
          </p:cNvSpPr>
          <p:nvPr>
            <p:ph type="title"/>
          </p:nvPr>
        </p:nvSpPr>
        <p:spPr>
          <a:xfrm>
            <a:off x="2362320" y="4038480"/>
            <a:ext cx="6476760" cy="1828440"/>
          </a:xfrm>
          <a:prstGeom prst="rect">
            <a:avLst/>
          </a:prstGeom>
        </p:spPr>
        <p:txBody>
          <a:bodyPr lIns="0" rIns="0" tIns="0" bIns="0" anchor="ctr">
            <a:noAutofit/>
          </a:bodyPr>
          <a:p>
            <a:endParaRPr b="0" lang="ru-RU" sz="1800" spc="-1" strike="noStrike">
              <a:solidFill>
                <a:srgbClr val="ffffff"/>
              </a:solidFill>
              <a:latin typeface="Tw Cen MT"/>
            </a:endParaRPr>
          </a:p>
        </p:txBody>
      </p:sp>
      <p:sp>
        <p:nvSpPr>
          <p:cNvPr id="12"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2362320" y="4038480"/>
            <a:ext cx="6476760" cy="1828440"/>
          </a:xfrm>
          <a:prstGeom prst="rect">
            <a:avLst/>
          </a:prstGeom>
        </p:spPr>
        <p:txBody>
          <a:bodyPr lIns="0" rIns="0" tIns="0" bIns="0" anchor="ctr">
            <a:noAutofit/>
          </a:bodyPr>
          <a:p>
            <a:endParaRPr b="0" lang="ru-RU" sz="1800" spc="-1" strike="noStrike">
              <a:solidFill>
                <a:srgbClr val="ffffff"/>
              </a:solidFill>
              <a:latin typeface="Tw Cen MT"/>
            </a:endParaRPr>
          </a:p>
        </p:txBody>
      </p:sp>
      <p:sp>
        <p:nvSpPr>
          <p:cNvPr id="14" name="PlaceHolder 2"/>
          <p:cNvSpPr>
            <a:spLocks noGrp="1"/>
          </p:cNvSpPr>
          <p:nvPr>
            <p:ph type="body"/>
          </p:nvPr>
        </p:nvSpPr>
        <p:spPr>
          <a:xfrm>
            <a:off x="457200" y="1604520"/>
            <a:ext cx="8229240" cy="3977280"/>
          </a:xfrm>
          <a:prstGeom prst="rect">
            <a:avLst/>
          </a:prstGeom>
        </p:spPr>
        <p:txBody>
          <a:bodyPr lIns="0" rIns="0" tIns="0" bIns="0">
            <a:normAutofit/>
          </a:bodyPr>
          <a:p>
            <a:endParaRPr b="0" lang="ru-RU" sz="2900" spc="-1" strike="noStrike">
              <a:solidFill>
                <a:srgbClr val="ffffff"/>
              </a:solidFill>
              <a:latin typeface="Tw Cen MT"/>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2362320" y="4038480"/>
            <a:ext cx="6476760" cy="1828440"/>
          </a:xfrm>
          <a:prstGeom prst="rect">
            <a:avLst/>
          </a:prstGeom>
        </p:spPr>
        <p:txBody>
          <a:bodyPr lIns="0" rIns="0" tIns="0" bIns="0" anchor="ctr">
            <a:noAutofit/>
          </a:bodyPr>
          <a:p>
            <a:endParaRPr b="0" lang="ru-RU" sz="1800" spc="-1" strike="noStrike">
              <a:solidFill>
                <a:srgbClr val="ffffff"/>
              </a:solidFill>
              <a:latin typeface="Tw Cen MT"/>
            </a:endParaRPr>
          </a:p>
        </p:txBody>
      </p:sp>
      <p:sp>
        <p:nvSpPr>
          <p:cNvPr id="16" name="PlaceHolder 2"/>
          <p:cNvSpPr>
            <a:spLocks noGrp="1"/>
          </p:cNvSpPr>
          <p:nvPr>
            <p:ph type="body"/>
          </p:nvPr>
        </p:nvSpPr>
        <p:spPr>
          <a:xfrm>
            <a:off x="457200" y="1604520"/>
            <a:ext cx="4015800" cy="3977280"/>
          </a:xfrm>
          <a:prstGeom prst="rect">
            <a:avLst/>
          </a:prstGeom>
        </p:spPr>
        <p:txBody>
          <a:bodyPr lIns="0" rIns="0" tIns="0" bIns="0">
            <a:normAutofit/>
          </a:bodyPr>
          <a:p>
            <a:endParaRPr b="0" lang="ru-RU" sz="2900" spc="-1" strike="noStrike">
              <a:solidFill>
                <a:srgbClr val="ffffff"/>
              </a:solidFill>
              <a:latin typeface="Tw Cen MT"/>
            </a:endParaRPr>
          </a:p>
        </p:txBody>
      </p:sp>
      <p:sp>
        <p:nvSpPr>
          <p:cNvPr id="17" name="PlaceHolder 3"/>
          <p:cNvSpPr>
            <a:spLocks noGrp="1"/>
          </p:cNvSpPr>
          <p:nvPr>
            <p:ph type="body"/>
          </p:nvPr>
        </p:nvSpPr>
        <p:spPr>
          <a:xfrm>
            <a:off x="4674240" y="1604520"/>
            <a:ext cx="4015800" cy="3977280"/>
          </a:xfrm>
          <a:prstGeom prst="rect">
            <a:avLst/>
          </a:prstGeom>
        </p:spPr>
        <p:txBody>
          <a:bodyPr lIns="0" rIns="0" tIns="0" bIns="0">
            <a:normAutofit/>
          </a:bodyPr>
          <a:p>
            <a:endParaRPr b="0" lang="ru-RU" sz="2900" spc="-1" strike="noStrike">
              <a:solidFill>
                <a:srgbClr val="ffffff"/>
              </a:solidFill>
              <a:latin typeface="Tw Cen MT"/>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 name="PlaceHolder 1"/>
          <p:cNvSpPr>
            <a:spLocks noGrp="1"/>
          </p:cNvSpPr>
          <p:nvPr>
            <p:ph type="title"/>
          </p:nvPr>
        </p:nvSpPr>
        <p:spPr>
          <a:xfrm>
            <a:off x="2362320" y="4038480"/>
            <a:ext cx="6476760" cy="1828440"/>
          </a:xfrm>
          <a:prstGeom prst="rect">
            <a:avLst/>
          </a:prstGeom>
        </p:spPr>
        <p:txBody>
          <a:bodyPr lIns="0" rIns="0" tIns="0" bIns="0" anchor="ctr">
            <a:noAutofit/>
          </a:bodyPr>
          <a:p>
            <a:endParaRPr b="0" lang="ru-RU" sz="1800" spc="-1" strike="noStrike">
              <a:solidFill>
                <a:srgbClr val="ffffff"/>
              </a:solidFill>
              <a:latin typeface="Tw Cen MT"/>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9" name="PlaceHolder 1"/>
          <p:cNvSpPr>
            <a:spLocks noGrp="1"/>
          </p:cNvSpPr>
          <p:nvPr>
            <p:ph type="subTitle"/>
          </p:nvPr>
        </p:nvSpPr>
        <p:spPr>
          <a:xfrm>
            <a:off x="2362320" y="4038480"/>
            <a:ext cx="6476760" cy="847692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2362320" y="4038480"/>
            <a:ext cx="6476760" cy="1828440"/>
          </a:xfrm>
          <a:prstGeom prst="rect">
            <a:avLst/>
          </a:prstGeom>
        </p:spPr>
        <p:txBody>
          <a:bodyPr lIns="0" rIns="0" tIns="0" bIns="0" anchor="ctr">
            <a:noAutofit/>
          </a:bodyPr>
          <a:p>
            <a:endParaRPr b="0" lang="ru-RU" sz="1800" spc="-1" strike="noStrike">
              <a:solidFill>
                <a:srgbClr val="ffffff"/>
              </a:solidFill>
              <a:latin typeface="Tw Cen MT"/>
            </a:endParaRPr>
          </a:p>
        </p:txBody>
      </p:sp>
      <p:sp>
        <p:nvSpPr>
          <p:cNvPr id="21"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2900" spc="-1" strike="noStrike">
              <a:solidFill>
                <a:srgbClr val="ffffff"/>
              </a:solidFill>
              <a:latin typeface="Tw Cen MT"/>
            </a:endParaRPr>
          </a:p>
        </p:txBody>
      </p:sp>
      <p:sp>
        <p:nvSpPr>
          <p:cNvPr id="22" name="PlaceHolder 3"/>
          <p:cNvSpPr>
            <a:spLocks noGrp="1"/>
          </p:cNvSpPr>
          <p:nvPr>
            <p:ph type="body"/>
          </p:nvPr>
        </p:nvSpPr>
        <p:spPr>
          <a:xfrm>
            <a:off x="4674240" y="1604520"/>
            <a:ext cx="4015800" cy="3977280"/>
          </a:xfrm>
          <a:prstGeom prst="rect">
            <a:avLst/>
          </a:prstGeom>
        </p:spPr>
        <p:txBody>
          <a:bodyPr lIns="0" rIns="0" tIns="0" bIns="0">
            <a:normAutofit/>
          </a:bodyPr>
          <a:p>
            <a:endParaRPr b="0" lang="ru-RU" sz="2900" spc="-1" strike="noStrike">
              <a:solidFill>
                <a:srgbClr val="ffffff"/>
              </a:solidFill>
              <a:latin typeface="Tw Cen MT"/>
            </a:endParaRPr>
          </a:p>
        </p:txBody>
      </p:sp>
      <p:sp>
        <p:nvSpPr>
          <p:cNvPr id="23" name="PlaceHolder 4"/>
          <p:cNvSpPr>
            <a:spLocks noGrp="1"/>
          </p:cNvSpPr>
          <p:nvPr>
            <p:ph type="body"/>
          </p:nvPr>
        </p:nvSpPr>
        <p:spPr>
          <a:xfrm>
            <a:off x="457200" y="3682080"/>
            <a:ext cx="4015800" cy="1896840"/>
          </a:xfrm>
          <a:prstGeom prst="rect">
            <a:avLst/>
          </a:prstGeom>
        </p:spPr>
        <p:txBody>
          <a:bodyPr lIns="0" rIns="0" tIns="0" bIns="0">
            <a:normAutofit/>
          </a:bodyPr>
          <a:p>
            <a:endParaRPr b="0" lang="ru-RU" sz="2900" spc="-1" strike="noStrike">
              <a:solidFill>
                <a:srgbClr val="ffffff"/>
              </a:solidFill>
              <a:latin typeface="Tw Cen MT"/>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2362320" y="4038480"/>
            <a:ext cx="6476760" cy="1828440"/>
          </a:xfrm>
          <a:prstGeom prst="rect">
            <a:avLst/>
          </a:prstGeom>
        </p:spPr>
        <p:txBody>
          <a:bodyPr lIns="0" rIns="0" tIns="0" bIns="0" anchor="ctr">
            <a:noAutofit/>
          </a:bodyPr>
          <a:p>
            <a:endParaRPr b="0" lang="ru-RU" sz="1800" spc="-1" strike="noStrike">
              <a:solidFill>
                <a:srgbClr val="ffffff"/>
              </a:solidFill>
              <a:latin typeface="Tw Cen MT"/>
            </a:endParaRPr>
          </a:p>
        </p:txBody>
      </p:sp>
      <p:sp>
        <p:nvSpPr>
          <p:cNvPr id="25" name="PlaceHolder 2"/>
          <p:cNvSpPr>
            <a:spLocks noGrp="1"/>
          </p:cNvSpPr>
          <p:nvPr>
            <p:ph type="body"/>
          </p:nvPr>
        </p:nvSpPr>
        <p:spPr>
          <a:xfrm>
            <a:off x="457200" y="1604520"/>
            <a:ext cx="4015800" cy="3977280"/>
          </a:xfrm>
          <a:prstGeom prst="rect">
            <a:avLst/>
          </a:prstGeom>
        </p:spPr>
        <p:txBody>
          <a:bodyPr lIns="0" rIns="0" tIns="0" bIns="0">
            <a:normAutofit/>
          </a:bodyPr>
          <a:p>
            <a:endParaRPr b="0" lang="ru-RU" sz="2900" spc="-1" strike="noStrike">
              <a:solidFill>
                <a:srgbClr val="ffffff"/>
              </a:solidFill>
              <a:latin typeface="Tw Cen MT"/>
            </a:endParaRPr>
          </a:p>
        </p:txBody>
      </p:sp>
      <p:sp>
        <p:nvSpPr>
          <p:cNvPr id="26"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2900" spc="-1" strike="noStrike">
              <a:solidFill>
                <a:srgbClr val="ffffff"/>
              </a:solidFill>
              <a:latin typeface="Tw Cen MT"/>
            </a:endParaRPr>
          </a:p>
        </p:txBody>
      </p:sp>
      <p:sp>
        <p:nvSpPr>
          <p:cNvPr id="27" name="PlaceHolder 4"/>
          <p:cNvSpPr>
            <a:spLocks noGrp="1"/>
          </p:cNvSpPr>
          <p:nvPr>
            <p:ph type="body"/>
          </p:nvPr>
        </p:nvSpPr>
        <p:spPr>
          <a:xfrm>
            <a:off x="4674240" y="3682080"/>
            <a:ext cx="4015800" cy="1896840"/>
          </a:xfrm>
          <a:prstGeom prst="rect">
            <a:avLst/>
          </a:prstGeom>
        </p:spPr>
        <p:txBody>
          <a:bodyPr lIns="0" rIns="0" tIns="0" bIns="0">
            <a:normAutofit/>
          </a:bodyPr>
          <a:p>
            <a:endParaRPr b="0" lang="ru-RU" sz="2900" spc="-1" strike="noStrike">
              <a:solidFill>
                <a:srgbClr val="ffffff"/>
              </a:solidFill>
              <a:latin typeface="Tw Cen MT"/>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2362320" y="4038480"/>
            <a:ext cx="6476760" cy="1828440"/>
          </a:xfrm>
          <a:prstGeom prst="rect">
            <a:avLst/>
          </a:prstGeom>
        </p:spPr>
        <p:txBody>
          <a:bodyPr lIns="0" rIns="0" tIns="0" bIns="0" anchor="ctr">
            <a:noAutofit/>
          </a:bodyPr>
          <a:p>
            <a:endParaRPr b="0" lang="ru-RU" sz="1800" spc="-1" strike="noStrike">
              <a:solidFill>
                <a:srgbClr val="ffffff"/>
              </a:solidFill>
              <a:latin typeface="Tw Cen MT"/>
            </a:endParaRPr>
          </a:p>
        </p:txBody>
      </p:sp>
      <p:sp>
        <p:nvSpPr>
          <p:cNvPr id="29"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2900" spc="-1" strike="noStrike">
              <a:solidFill>
                <a:srgbClr val="ffffff"/>
              </a:solidFill>
              <a:latin typeface="Tw Cen MT"/>
            </a:endParaRPr>
          </a:p>
        </p:txBody>
      </p:sp>
      <p:sp>
        <p:nvSpPr>
          <p:cNvPr id="30"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2900" spc="-1" strike="noStrike">
              <a:solidFill>
                <a:srgbClr val="ffffff"/>
              </a:solidFill>
              <a:latin typeface="Tw Cen MT"/>
            </a:endParaRPr>
          </a:p>
        </p:txBody>
      </p:sp>
      <p:sp>
        <p:nvSpPr>
          <p:cNvPr id="31" name="PlaceHolder 4"/>
          <p:cNvSpPr>
            <a:spLocks noGrp="1"/>
          </p:cNvSpPr>
          <p:nvPr>
            <p:ph type="body"/>
          </p:nvPr>
        </p:nvSpPr>
        <p:spPr>
          <a:xfrm>
            <a:off x="457200" y="3682080"/>
            <a:ext cx="8229240" cy="1896840"/>
          </a:xfrm>
          <a:prstGeom prst="rect">
            <a:avLst/>
          </a:prstGeom>
        </p:spPr>
        <p:txBody>
          <a:bodyPr lIns="0" rIns="0" tIns="0" bIns="0">
            <a:normAutofit/>
          </a:bodyPr>
          <a:p>
            <a:endParaRPr b="0" lang="ru-RU" sz="2900" spc="-1" strike="noStrike">
              <a:solidFill>
                <a:srgbClr val="ffffff"/>
              </a:solidFill>
              <a:latin typeface="Tw Cen MT"/>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4e5b6f"/>
        </a:solidFill>
      </p:bgPr>
    </p:bg>
    <p:spTree>
      <p:nvGrpSpPr>
        <p:cNvPr id="1" name=""/>
        <p:cNvGrpSpPr/>
        <p:nvPr/>
      </p:nvGrpSpPr>
      <p:grpSpPr>
        <a:xfrm>
          <a:off x="0" y="0"/>
          <a:ext cx="0" cy="0"/>
          <a:chOff x="0" y="0"/>
          <a:chExt cx="0" cy="0"/>
        </a:xfrm>
      </p:grpSpPr>
      <p:sp>
        <p:nvSpPr>
          <p:cNvPr id="0" name="CustomShape 1" hidden="1"/>
          <p:cNvSpPr/>
          <p:nvPr/>
        </p:nvSpPr>
        <p:spPr>
          <a:xfrm>
            <a:off x="0" y="1234440"/>
            <a:ext cx="9143640" cy="319680"/>
          </a:xfrm>
          <a:prstGeom prst="rect">
            <a:avLst/>
          </a:prstGeom>
          <a:solidFill>
            <a:srgbClr val="ffffff"/>
          </a:solidFill>
          <a:ln w="50800">
            <a:noFill/>
          </a:ln>
          <a:effectLst>
            <a:outerShdw blurRad="38100" dir="5400000" dist="29880" rotWithShape="0">
              <a:srgbClr val="000000">
                <a:alpha val="45000"/>
              </a:srgbClr>
            </a:outerShdw>
          </a:effectLst>
        </p:spPr>
        <p:style>
          <a:lnRef idx="3">
            <a:schemeClr val="lt1"/>
          </a:lnRef>
          <a:fillRef idx="1">
            <a:schemeClr val="accent1"/>
          </a:fillRef>
          <a:effectRef idx="1">
            <a:schemeClr val="accent1"/>
          </a:effectRef>
          <a:fontRef idx="minor"/>
        </p:style>
      </p:sp>
      <p:sp>
        <p:nvSpPr>
          <p:cNvPr id="1" name="CustomShape 2" hidden="1"/>
          <p:cNvSpPr/>
          <p:nvPr/>
        </p:nvSpPr>
        <p:spPr>
          <a:xfrm>
            <a:off x="0" y="1280160"/>
            <a:ext cx="533160" cy="228240"/>
          </a:xfrm>
          <a:prstGeom prst="rect">
            <a:avLst/>
          </a:prstGeom>
          <a:solidFill>
            <a:schemeClr val="accent2">
              <a:alpha val="100000"/>
            </a:schemeClr>
          </a:solidFill>
          <a:ln w="50800">
            <a:noFill/>
          </a:ln>
          <a:effectLst>
            <a:outerShdw blurRad="38100" dir="5400000" dist="29880" rotWithShape="0">
              <a:srgbClr val="000000">
                <a:alpha val="45000"/>
              </a:srgbClr>
            </a:outerShdw>
          </a:effectLst>
        </p:spPr>
        <p:style>
          <a:lnRef idx="3">
            <a:schemeClr val="lt1"/>
          </a:lnRef>
          <a:fillRef idx="1">
            <a:schemeClr val="accent1"/>
          </a:fillRef>
          <a:effectRef idx="1">
            <a:schemeClr val="accent1"/>
          </a:effectRef>
          <a:fontRef idx="minor"/>
        </p:style>
      </p:sp>
      <p:sp>
        <p:nvSpPr>
          <p:cNvPr id="2" name="CustomShape 3" hidden="1"/>
          <p:cNvSpPr/>
          <p:nvPr/>
        </p:nvSpPr>
        <p:spPr>
          <a:xfrm>
            <a:off x="590400" y="1280160"/>
            <a:ext cx="8553240" cy="228240"/>
          </a:xfrm>
          <a:prstGeom prst="rect">
            <a:avLst/>
          </a:prstGeom>
          <a:solidFill>
            <a:schemeClr val="accent1">
              <a:alpha val="100000"/>
            </a:schemeClr>
          </a:solidFill>
          <a:ln w="50800">
            <a:noFill/>
          </a:ln>
          <a:effectLst>
            <a:outerShdw blurRad="38100" dir="5400000" dist="29880" rotWithShape="0">
              <a:srgbClr val="000000">
                <a:alpha val="45000"/>
              </a:srgbClr>
            </a:outerShdw>
          </a:effectLst>
        </p:spPr>
        <p:style>
          <a:lnRef idx="3">
            <a:schemeClr val="lt1"/>
          </a:lnRef>
          <a:fillRef idx="1">
            <a:schemeClr val="accent1"/>
          </a:fillRef>
          <a:effectRef idx="1">
            <a:schemeClr val="accent1"/>
          </a:effectRef>
          <a:fontRef idx="minor"/>
        </p:style>
      </p:sp>
      <p:sp>
        <p:nvSpPr>
          <p:cNvPr id="3" name="CustomShape 4"/>
          <p:cNvSpPr/>
          <p:nvPr/>
        </p:nvSpPr>
        <p:spPr>
          <a:xfrm>
            <a:off x="0" y="5970960"/>
            <a:ext cx="9143640" cy="886680"/>
          </a:xfrm>
          <a:prstGeom prst="rect">
            <a:avLst/>
          </a:prstGeom>
          <a:solidFill>
            <a:srgbClr val="ffffff"/>
          </a:solidFill>
          <a:ln w="50800">
            <a:noFill/>
          </a:ln>
          <a:effectLst>
            <a:outerShdw blurRad="38100" dir="5400000" dist="29880" rotWithShape="0">
              <a:srgbClr val="000000">
                <a:alpha val="45000"/>
              </a:srgbClr>
            </a:outerShdw>
          </a:effectLst>
        </p:spPr>
        <p:style>
          <a:lnRef idx="3">
            <a:schemeClr val="lt1"/>
          </a:lnRef>
          <a:fillRef idx="1">
            <a:schemeClr val="accent1"/>
          </a:fillRef>
          <a:effectRef idx="1">
            <a:schemeClr val="accent1"/>
          </a:effectRef>
          <a:fontRef idx="minor"/>
        </p:style>
      </p:sp>
      <p:sp>
        <p:nvSpPr>
          <p:cNvPr id="4" name="CustomShape 5"/>
          <p:cNvSpPr/>
          <p:nvPr/>
        </p:nvSpPr>
        <p:spPr>
          <a:xfrm>
            <a:off x="-9000" y="6053400"/>
            <a:ext cx="2248920" cy="712800"/>
          </a:xfrm>
          <a:prstGeom prst="rect">
            <a:avLst/>
          </a:prstGeom>
          <a:solidFill>
            <a:schemeClr val="accent2">
              <a:alpha val="100000"/>
            </a:schemeClr>
          </a:solidFill>
          <a:ln w="50800">
            <a:noFill/>
          </a:ln>
          <a:effectLst>
            <a:outerShdw blurRad="38100" dir="5400000" dist="29880" rotWithShape="0">
              <a:srgbClr val="000000">
                <a:alpha val="45000"/>
              </a:srgbClr>
            </a:outerShdw>
          </a:effectLst>
        </p:spPr>
        <p:style>
          <a:lnRef idx="3">
            <a:schemeClr val="lt1"/>
          </a:lnRef>
          <a:fillRef idx="1">
            <a:schemeClr val="accent1"/>
          </a:fillRef>
          <a:effectRef idx="1">
            <a:schemeClr val="accent1"/>
          </a:effectRef>
          <a:fontRef idx="minor"/>
        </p:style>
      </p:sp>
      <p:sp>
        <p:nvSpPr>
          <p:cNvPr id="5" name="CustomShape 6"/>
          <p:cNvSpPr/>
          <p:nvPr/>
        </p:nvSpPr>
        <p:spPr>
          <a:xfrm>
            <a:off x="2359080" y="6044040"/>
            <a:ext cx="6784560" cy="712800"/>
          </a:xfrm>
          <a:prstGeom prst="rect">
            <a:avLst/>
          </a:prstGeom>
          <a:solidFill>
            <a:schemeClr val="accent1">
              <a:alpha val="100000"/>
            </a:schemeClr>
          </a:solidFill>
          <a:ln w="50800">
            <a:noFill/>
          </a:ln>
          <a:effectLst>
            <a:outerShdw blurRad="38100" dir="5400000" dist="29880" rotWithShape="0">
              <a:srgbClr val="000000">
                <a:alpha val="45000"/>
              </a:srgbClr>
            </a:outerShdw>
          </a:effectLst>
        </p:spPr>
        <p:style>
          <a:lnRef idx="3">
            <a:schemeClr val="lt1"/>
          </a:lnRef>
          <a:fillRef idx="1">
            <a:schemeClr val="accent1"/>
          </a:fillRef>
          <a:effectRef idx="1">
            <a:schemeClr val="accent1"/>
          </a:effectRef>
          <a:fontRef idx="minor"/>
        </p:style>
      </p:sp>
      <p:sp>
        <p:nvSpPr>
          <p:cNvPr id="6" name="PlaceHolder 7"/>
          <p:cNvSpPr>
            <a:spLocks noGrp="1"/>
          </p:cNvSpPr>
          <p:nvPr>
            <p:ph type="title"/>
          </p:nvPr>
        </p:nvSpPr>
        <p:spPr>
          <a:xfrm>
            <a:off x="2362320" y="4038480"/>
            <a:ext cx="6476760" cy="1828440"/>
          </a:xfrm>
          <a:prstGeom prst="rect">
            <a:avLst/>
          </a:prstGeom>
        </p:spPr>
        <p:txBody>
          <a:bodyPr lIns="90000" rIns="90000" tIns="45000" bIns="45000" anchor="b">
            <a:noAutofit/>
          </a:bodyPr>
          <a:p>
            <a:pPr>
              <a:lnSpc>
                <a:spcPct val="100000"/>
              </a:lnSpc>
            </a:pPr>
            <a:r>
              <a:rPr b="0" lang="ru-RU" sz="4400" spc="-1" strike="noStrike" cap="all">
                <a:solidFill>
                  <a:srgbClr val="d6ecff"/>
                </a:solidFill>
                <a:latin typeface="Tw Cen MT"/>
              </a:rPr>
              <a:t>Образец заголовка</a:t>
            </a:r>
            <a:endParaRPr b="0" lang="ru-RU" sz="4400" spc="-1" strike="noStrike">
              <a:solidFill>
                <a:srgbClr val="ffffff"/>
              </a:solidFill>
              <a:latin typeface="Tw Cen MT"/>
            </a:endParaRPr>
          </a:p>
        </p:txBody>
      </p:sp>
      <p:sp>
        <p:nvSpPr>
          <p:cNvPr id="7" name="PlaceHolder 8"/>
          <p:cNvSpPr>
            <a:spLocks noGrp="1"/>
          </p:cNvSpPr>
          <p:nvPr>
            <p:ph type="dt"/>
          </p:nvPr>
        </p:nvSpPr>
        <p:spPr>
          <a:xfrm>
            <a:off x="76320" y="6068520"/>
            <a:ext cx="2057040" cy="685440"/>
          </a:xfrm>
          <a:prstGeom prst="rect">
            <a:avLst/>
          </a:prstGeom>
        </p:spPr>
        <p:txBody>
          <a:bodyPr lIns="90000" rIns="90000" tIns="45000" bIns="45000" anchor="ctr">
            <a:noAutofit/>
          </a:bodyPr>
          <a:p>
            <a:pPr algn="ctr">
              <a:lnSpc>
                <a:spcPct val="100000"/>
              </a:lnSpc>
            </a:pPr>
            <a:fld id="{ED8FA304-D5B5-4FBF-BD29-81A2F183D326}" type="datetime">
              <a:rPr b="0" lang="ru-RU" sz="2000" spc="-1" strike="noStrike">
                <a:solidFill>
                  <a:srgbClr val="ffffff"/>
                </a:solidFill>
                <a:latin typeface="Tw Cen MT"/>
              </a:rPr>
              <a:t>3.5.22</a:t>
            </a:fld>
            <a:endParaRPr b="0" lang="en-US" sz="2000" spc="-1" strike="noStrike">
              <a:latin typeface="Times New Roman"/>
            </a:endParaRPr>
          </a:p>
        </p:txBody>
      </p:sp>
      <p:sp>
        <p:nvSpPr>
          <p:cNvPr id="8" name="PlaceHolder 9"/>
          <p:cNvSpPr>
            <a:spLocks noGrp="1"/>
          </p:cNvSpPr>
          <p:nvPr>
            <p:ph type="ftr"/>
          </p:nvPr>
        </p:nvSpPr>
        <p:spPr>
          <a:xfrm>
            <a:off x="2085480" y="236520"/>
            <a:ext cx="5866920" cy="364680"/>
          </a:xfrm>
          <a:prstGeom prst="rect">
            <a:avLst/>
          </a:prstGeom>
        </p:spPr>
        <p:txBody>
          <a:bodyPr lIns="90000" rIns="90000" tIns="45000" bIns="45000" anchor="ctr">
            <a:noAutofit/>
          </a:bodyPr>
          <a:p>
            <a:endParaRPr b="0" lang="en-US" sz="2400" spc="-1" strike="noStrike">
              <a:latin typeface="Times New Roman"/>
            </a:endParaRPr>
          </a:p>
        </p:txBody>
      </p:sp>
      <p:sp>
        <p:nvSpPr>
          <p:cNvPr id="9" name="PlaceHolder 10"/>
          <p:cNvSpPr>
            <a:spLocks noGrp="1"/>
          </p:cNvSpPr>
          <p:nvPr>
            <p:ph type="sldNum"/>
          </p:nvPr>
        </p:nvSpPr>
        <p:spPr>
          <a:xfrm>
            <a:off x="8001000" y="228600"/>
            <a:ext cx="837720" cy="380520"/>
          </a:xfrm>
          <a:prstGeom prst="rect">
            <a:avLst/>
          </a:prstGeom>
        </p:spPr>
        <p:txBody>
          <a:bodyPr lIns="90000" rIns="90000" tIns="45000" bIns="45000" anchor="ctr">
            <a:noAutofit/>
          </a:bodyPr>
          <a:p>
            <a:pPr algn="ctr">
              <a:lnSpc>
                <a:spcPct val="100000"/>
              </a:lnSpc>
            </a:pPr>
            <a:fld id="{3D0EFC90-C4D0-4641-A455-A9DA7EABD965}" type="slidenum">
              <a:rPr b="1" lang="ru-RU" sz="1400" spc="-1" strike="noStrike">
                <a:solidFill>
                  <a:srgbClr val="d6ecff"/>
                </a:solidFill>
                <a:latin typeface="Tw Cen MT"/>
              </a:rPr>
              <a:t>&lt;номер&gt;</a:t>
            </a:fld>
            <a:endParaRPr b="0" lang="en-US" sz="1400" spc="-1" strike="noStrike">
              <a:latin typeface="Times New Roman"/>
            </a:endParaRPr>
          </a:p>
        </p:txBody>
      </p:sp>
      <p:sp>
        <p:nvSpPr>
          <p:cNvPr id="10" name="PlaceHolder 11"/>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ru-RU" sz="2900" spc="-1" strike="noStrike">
                <a:solidFill>
                  <a:srgbClr val="ffffff"/>
                </a:solidFill>
                <a:latin typeface="Tw Cen MT"/>
              </a:rPr>
              <a:t>Для правки структуры щёлкните мышью</a:t>
            </a:r>
            <a:endParaRPr b="0" lang="ru-RU" sz="2900" spc="-1" strike="noStrike">
              <a:solidFill>
                <a:srgbClr val="ffffff"/>
              </a:solidFill>
              <a:latin typeface="Tw Cen MT"/>
            </a:endParaRPr>
          </a:p>
          <a:p>
            <a:pPr lvl="1" marL="864000" indent="-324000">
              <a:spcBef>
                <a:spcPts val="1134"/>
              </a:spcBef>
              <a:buClr>
                <a:srgbClr val="000000"/>
              </a:buClr>
              <a:buSzPct val="75000"/>
              <a:buFont typeface="Symbol" charset="2"/>
              <a:buChar char=""/>
            </a:pPr>
            <a:r>
              <a:rPr b="0" lang="ru-RU" sz="2300" spc="-1" strike="noStrike">
                <a:solidFill>
                  <a:srgbClr val="ffffff"/>
                </a:solidFill>
                <a:latin typeface="Tw Cen MT"/>
              </a:rPr>
              <a:t>Второй уровень структуры</a:t>
            </a:r>
            <a:endParaRPr b="0" lang="ru-RU" sz="2300" spc="-1" strike="noStrike">
              <a:solidFill>
                <a:srgbClr val="ffffff"/>
              </a:solidFill>
              <a:latin typeface="Tw Cen MT"/>
            </a:endParaRPr>
          </a:p>
          <a:p>
            <a:pPr lvl="2" marL="1296000" indent="-288000">
              <a:spcBef>
                <a:spcPts val="850"/>
              </a:spcBef>
              <a:buClr>
                <a:srgbClr val="000000"/>
              </a:buClr>
              <a:buSzPct val="45000"/>
              <a:buFont typeface="Wingdings" charset="2"/>
              <a:buChar char=""/>
            </a:pPr>
            <a:r>
              <a:rPr b="0" lang="ru-RU" sz="2000" spc="-1" strike="noStrike">
                <a:solidFill>
                  <a:srgbClr val="ffffff"/>
                </a:solidFill>
                <a:latin typeface="Tw Cen MT"/>
              </a:rPr>
              <a:t>Третий уровень структуры</a:t>
            </a:r>
            <a:endParaRPr b="0" lang="ru-RU" sz="2000" spc="-1" strike="noStrike">
              <a:solidFill>
                <a:srgbClr val="ffffff"/>
              </a:solidFill>
              <a:latin typeface="Tw Cen MT"/>
            </a:endParaRPr>
          </a:p>
          <a:p>
            <a:pPr lvl="3" marL="1728000" indent="-216000">
              <a:spcBef>
                <a:spcPts val="567"/>
              </a:spcBef>
              <a:buClr>
                <a:srgbClr val="000000"/>
              </a:buClr>
              <a:buSzPct val="75000"/>
              <a:buFont typeface="Symbol" charset="2"/>
              <a:buChar char=""/>
            </a:pPr>
            <a:r>
              <a:rPr b="0" lang="ru-RU" sz="2000" spc="-1" strike="noStrike">
                <a:solidFill>
                  <a:srgbClr val="ffffff"/>
                </a:solidFill>
                <a:latin typeface="Tw Cen MT"/>
              </a:rPr>
              <a:t>Четвёртый уровень структуры</a:t>
            </a:r>
            <a:endParaRPr b="0" lang="ru-RU" sz="2000" spc="-1" strike="noStrike">
              <a:solidFill>
                <a:srgbClr val="ffffff"/>
              </a:solidFill>
              <a:latin typeface="Tw Cen MT"/>
            </a:endParaRPr>
          </a:p>
          <a:p>
            <a:pPr lvl="4" marL="2160000" indent="-216000">
              <a:spcBef>
                <a:spcPts val="283"/>
              </a:spcBef>
              <a:buClr>
                <a:srgbClr val="000000"/>
              </a:buClr>
              <a:buSzPct val="45000"/>
              <a:buFont typeface="Wingdings" charset="2"/>
              <a:buChar char=""/>
            </a:pPr>
            <a:r>
              <a:rPr b="0" lang="ru-RU" sz="2000" spc="-1" strike="noStrike">
                <a:solidFill>
                  <a:srgbClr val="ffffff"/>
                </a:solidFill>
                <a:latin typeface="Tw Cen MT"/>
              </a:rPr>
              <a:t>Пятый уровень структуры</a:t>
            </a:r>
            <a:endParaRPr b="0" lang="ru-RU" sz="2000" spc="-1" strike="noStrike">
              <a:solidFill>
                <a:srgbClr val="ffffff"/>
              </a:solidFill>
              <a:latin typeface="Tw Cen MT"/>
            </a:endParaRPr>
          </a:p>
          <a:p>
            <a:pPr lvl="5" marL="2592000" indent="-216000">
              <a:spcBef>
                <a:spcPts val="283"/>
              </a:spcBef>
              <a:buClr>
                <a:srgbClr val="000000"/>
              </a:buClr>
              <a:buSzPct val="45000"/>
              <a:buFont typeface="Wingdings" charset="2"/>
              <a:buChar char=""/>
            </a:pPr>
            <a:r>
              <a:rPr b="0" lang="ru-RU" sz="2000" spc="-1" strike="noStrike">
                <a:solidFill>
                  <a:srgbClr val="ffffff"/>
                </a:solidFill>
                <a:latin typeface="Tw Cen MT"/>
              </a:rPr>
              <a:t>Шестой уровень структуры</a:t>
            </a:r>
            <a:endParaRPr b="0" lang="ru-RU" sz="2000" spc="-1" strike="noStrike">
              <a:solidFill>
                <a:srgbClr val="ffffff"/>
              </a:solidFill>
              <a:latin typeface="Tw Cen MT"/>
            </a:endParaRPr>
          </a:p>
          <a:p>
            <a:pPr lvl="6" marL="3024000" indent="-216000">
              <a:spcBef>
                <a:spcPts val="283"/>
              </a:spcBef>
              <a:buClr>
                <a:srgbClr val="000000"/>
              </a:buClr>
              <a:buSzPct val="45000"/>
              <a:buFont typeface="Wingdings" charset="2"/>
              <a:buChar char=""/>
            </a:pPr>
            <a:r>
              <a:rPr b="0" lang="ru-RU" sz="2000" spc="-1" strike="noStrike">
                <a:solidFill>
                  <a:srgbClr val="ffffff"/>
                </a:solidFill>
                <a:latin typeface="Tw Cen MT"/>
              </a:rPr>
              <a:t>Седьмой уровень структуры</a:t>
            </a:r>
            <a:endParaRPr b="0" lang="ru-RU" sz="2000" spc="-1" strike="noStrike">
              <a:solidFill>
                <a:srgbClr val="ffffff"/>
              </a:solidFill>
              <a:latin typeface="Tw Cen MT"/>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slideLayout" Target="../slideLayouts/slideLayout2.xml"/>
</Relationships>
</file>

<file path=ppt/slides/_rels/slide6.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jpeg"/><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slideLayout" Target="../slideLayouts/slideLayout2.xml"/>
</Relationships>
</file>

<file path=ppt/slides/_rels/slide7.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2.xml"/>
</Relationships>
</file>

<file path=ppt/slides/_rels/slide8.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image" Target="../media/image11.jpeg"/><Relationship Id="rId3" Type="http://schemas.openxmlformats.org/officeDocument/2006/relationships/image" Target="../media/image12.jpeg"/><Relationship Id="rId4" Type="http://schemas.openxmlformats.org/officeDocument/2006/relationships/slideLayout" Target="../slideLayouts/slideLayout2.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 name="TextShape 1"/>
          <p:cNvSpPr txBox="1"/>
          <p:nvPr/>
        </p:nvSpPr>
        <p:spPr>
          <a:xfrm>
            <a:off x="685800" y="260640"/>
            <a:ext cx="7772040" cy="2810880"/>
          </a:xfrm>
          <a:prstGeom prst="rect">
            <a:avLst/>
          </a:prstGeom>
          <a:noFill/>
          <a:ln w="0">
            <a:noFill/>
          </a:ln>
        </p:spPr>
        <p:txBody>
          <a:bodyPr lIns="90000" rIns="90000" tIns="45000" bIns="45000" anchor="b">
            <a:normAutofit fontScale="54000"/>
          </a:bodyPr>
          <a:p>
            <a:pPr>
              <a:lnSpc>
                <a:spcPct val="100000"/>
              </a:lnSpc>
            </a:pPr>
            <a:r>
              <a:rPr b="0" i="1" lang="ru-RU" sz="4800" spc="-1" strike="noStrike" cap="all">
                <a:solidFill>
                  <a:srgbClr val="fbd0e4"/>
                </a:solidFill>
                <a:latin typeface="Tw Cen MT"/>
              </a:rPr>
              <a:t>Урок трудового навчання</a:t>
            </a:r>
            <a:br/>
            <a:r>
              <a:rPr b="0" i="1" lang="uk-UA" sz="4800" spc="-1" strike="noStrike" cap="all">
                <a:solidFill>
                  <a:srgbClr val="fbd0e4"/>
                </a:solidFill>
                <a:latin typeface="Tw Cen MT"/>
              </a:rPr>
              <a:t>                     </a:t>
            </a:r>
            <a:br/>
            <a:r>
              <a:rPr b="0" i="1" lang="uk-UA" sz="4800" spc="-1" strike="noStrike" cap="all">
                <a:solidFill>
                  <a:srgbClr val="fbd0e4"/>
                </a:solidFill>
                <a:latin typeface="Tw Cen MT"/>
              </a:rPr>
              <a:t>       декоративна тарілка </a:t>
            </a:r>
            <a:br/>
            <a:endParaRPr b="0" lang="ru-RU" sz="4800" spc="-1" strike="noStrike">
              <a:solidFill>
                <a:srgbClr val="ffffff"/>
              </a:solidFill>
              <a:latin typeface="Tw Cen MT"/>
            </a:endParaRPr>
          </a:p>
        </p:txBody>
      </p:sp>
      <p:pic>
        <p:nvPicPr>
          <p:cNvPr id="48" name="Рисунок 6" descr=""/>
          <p:cNvPicPr/>
          <p:nvPr/>
        </p:nvPicPr>
        <p:blipFill>
          <a:blip r:embed="rId1"/>
          <a:stretch/>
        </p:blipFill>
        <p:spPr>
          <a:xfrm>
            <a:off x="1187640" y="2709000"/>
            <a:ext cx="2841480" cy="3173040"/>
          </a:xfrm>
          <a:prstGeom prst="rect">
            <a:avLst/>
          </a:prstGeom>
          <a:ln cap="sq" w="88900">
            <a:solidFill>
              <a:srgbClr val="ffffff"/>
            </a:solidFill>
            <a:miter/>
          </a:ln>
          <a:effectLst>
            <a:outerShdw algn="tl" blurRad="55000" dir="5400000" dist="18000" rotWithShape="0">
              <a:srgbClr val="000000">
                <a:alpha val="40000"/>
              </a:srgbClr>
            </a:outerShdw>
          </a:effectLst>
          <a:scene3d>
            <a:camera prst="orthographicFront"/>
            <a:lightRig dir="t" rig="twoPt">
              <a:rot lat="0" lon="0" rev="7200000"/>
            </a:lightRig>
          </a:scene3d>
          <a:sp3d>
            <a:bevelT w="25400" h="19050"/>
            <a:contourClr>
              <a:srgbClr val="ffffff"/>
            </a:contourClr>
          </a:sp3d>
        </p:spPr>
      </p:pic>
    </p:spTree>
  </p:cSld>
  <p:transition spd="slow">
    <p:push dir="u"/>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2" presetSubtype="8">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repl">
                                        <p:cTn id="7" dur="500" fill="hold"/>
                                        <p:tgtEl>
                                          <p:spTgt spid="48"/>
                                        </p:tgtEl>
                                        <p:attrNameLst>
                                          <p:attrName>ppt_x</p:attrName>
                                        </p:attrNameLst>
                                      </p:cBhvr>
                                      <p:tavLst>
                                        <p:tav tm="0">
                                          <p:val>
                                            <p:strVal val="0-#ppt_w/2"/>
                                          </p:val>
                                        </p:tav>
                                        <p:tav tm="100000">
                                          <p:val>
                                            <p:strVal val="#ppt_x"/>
                                          </p:val>
                                        </p:tav>
                                      </p:tavLst>
                                    </p:anim>
                                    <p:anim calcmode="lin" valueType="num">
                                      <p:cBhvr additive="repl">
                                        <p:cTn id="8"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 name="TextShape 1"/>
          <p:cNvSpPr txBox="1"/>
          <p:nvPr/>
        </p:nvSpPr>
        <p:spPr>
          <a:xfrm>
            <a:off x="0" y="620640"/>
            <a:ext cx="9143640" cy="1511640"/>
          </a:xfrm>
          <a:prstGeom prst="rect">
            <a:avLst/>
          </a:prstGeom>
          <a:noFill/>
          <a:ln w="0">
            <a:noFill/>
          </a:ln>
        </p:spPr>
        <p:txBody>
          <a:bodyPr lIns="90000" rIns="90000" tIns="45000" bIns="45000" anchor="b">
            <a:normAutofit/>
          </a:bodyPr>
          <a:p>
            <a:pPr>
              <a:lnSpc>
                <a:spcPct val="100000"/>
              </a:lnSpc>
            </a:pPr>
            <a:br/>
            <a:endParaRPr b="0" lang="ru-RU" sz="1800" spc="-1" strike="noStrike">
              <a:solidFill>
                <a:srgbClr val="ffffff"/>
              </a:solidFill>
              <a:latin typeface="Tw Cen MT"/>
            </a:endParaRPr>
          </a:p>
        </p:txBody>
      </p:sp>
      <p:sp>
        <p:nvSpPr>
          <p:cNvPr id="50" name="TextShape 2"/>
          <p:cNvSpPr txBox="1"/>
          <p:nvPr/>
        </p:nvSpPr>
        <p:spPr>
          <a:xfrm>
            <a:off x="826920" y="-445680"/>
            <a:ext cx="7673760" cy="6580080"/>
          </a:xfrm>
          <a:prstGeom prst="rect">
            <a:avLst/>
          </a:prstGeom>
          <a:noFill/>
          <a:ln w="0">
            <a:noFill/>
          </a:ln>
        </p:spPr>
        <p:txBody>
          <a:bodyPr lIns="90000" rIns="90000" tIns="45000" bIns="45000" anchor="ctr">
            <a:noAutofit/>
          </a:bodyPr>
          <a:p>
            <a:pPr>
              <a:lnSpc>
                <a:spcPct val="100000"/>
              </a:lnSpc>
              <a:spcBef>
                <a:spcPts val="700"/>
              </a:spcBef>
              <a:tabLst>
                <a:tab algn="l" pos="0"/>
              </a:tabLst>
            </a:pPr>
            <a:r>
              <a:rPr b="0" lang="ru-RU" sz="2400" spc="-1" strike="noStrike">
                <a:solidFill>
                  <a:srgbClr val="000000"/>
                </a:solidFill>
                <a:latin typeface="Tw Cen MT"/>
              </a:rPr>
              <a:t>Історія тарілки</a:t>
            </a:r>
            <a:endParaRPr b="0" lang="en-US" sz="2400" spc="-1" strike="noStrike">
              <a:latin typeface="Arial"/>
            </a:endParaRPr>
          </a:p>
          <a:p>
            <a:pPr>
              <a:lnSpc>
                <a:spcPct val="100000"/>
              </a:lnSpc>
              <a:spcBef>
                <a:spcPts val="700"/>
              </a:spcBef>
              <a:tabLst>
                <a:tab algn="l" pos="0"/>
              </a:tabLst>
            </a:pPr>
            <a:r>
              <a:rPr b="0" lang="ru-RU" sz="1800" spc="-1" strike="noStrike">
                <a:solidFill>
                  <a:srgbClr val="ffffff"/>
                </a:solidFill>
                <a:latin typeface="Tw Cen MT"/>
              </a:rPr>
              <a:t> </a:t>
            </a:r>
            <a:r>
              <a:rPr b="0" lang="ru-RU" sz="1800" spc="-1" strike="noStrike">
                <a:solidFill>
                  <a:srgbClr val="ffffff"/>
                </a:solidFill>
                <a:latin typeface="Tw Cen MT"/>
              </a:rPr>
              <a:t>Тарілка — посуд, з якого вживають першу і другу страву, з третьої страви — лише десерти. Переважно тарілка круглої форми. Тарілки також бувають для прикраси. Такі тарілки називаються декоративні тарілки. Матеріалом тарелі бувають різні. Матеріал часто відіграє велику роль, відповідно до призначення тарілки. Тарілка – цілком звичайний для сучасних людей вид столового посуду. Проте не всі відомо, що тарілка з’явилася значно пізніше за вилку і ніж. У </a:t>
            </a:r>
            <a:r>
              <a:rPr b="0" lang="en-US" sz="1800" spc="-1" strike="noStrike">
                <a:solidFill>
                  <a:srgbClr val="ffffff"/>
                </a:solidFill>
                <a:latin typeface="Tw Cen MT"/>
              </a:rPr>
              <a:t>V</a:t>
            </a:r>
            <a:r>
              <a:rPr b="0" lang="ru-RU" sz="1800" spc="-1" strike="noStrike">
                <a:solidFill>
                  <a:srgbClr val="ffffff"/>
                </a:solidFill>
                <a:latin typeface="Tw Cen MT"/>
              </a:rPr>
              <a:t>ІІІ столітті в королівських дворах Європи їжа накладалася в заглиблення, вирізані в дубових столах; у </a:t>
            </a:r>
            <a:r>
              <a:rPr b="0" lang="en-US" sz="1800" spc="-1" strike="noStrike">
                <a:solidFill>
                  <a:srgbClr val="ffffff"/>
                </a:solidFill>
                <a:latin typeface="Tw Cen MT"/>
              </a:rPr>
              <a:t>X</a:t>
            </a:r>
            <a:r>
              <a:rPr b="0" lang="ru-RU" sz="1800" spc="-1" strike="noStrike">
                <a:solidFill>
                  <a:srgbClr val="ffffff"/>
                </a:solidFill>
                <a:latin typeface="Tw Cen MT"/>
              </a:rPr>
              <a:t>ІІІ столітті аристократи клали їжу на круглі шматки хліба; і лише в </a:t>
            </a:r>
            <a:r>
              <a:rPr b="0" lang="en-US" sz="1800" spc="-1" strike="noStrike">
                <a:solidFill>
                  <a:srgbClr val="ffffff"/>
                </a:solidFill>
                <a:latin typeface="Tw Cen MT"/>
              </a:rPr>
              <a:t>XIV-XV </a:t>
            </a:r>
            <a:r>
              <a:rPr b="0" lang="ru-RU" sz="1800" spc="-1" strike="noStrike">
                <a:solidFill>
                  <a:srgbClr val="ffffff"/>
                </a:solidFill>
                <a:latin typeface="Tw Cen MT"/>
              </a:rPr>
              <a:t>століттях тарілки з олова і дерева вперше починають використовуватися у Франції. Перші тарілки мало чим нагадували сучасні тарілки, вони мали чотирикутну форму. Довгий час тарілка була ознакою розкоші , прикрасою княжих дворів. Саме тоді деякі тарілки та інший посуд почали створювати як витвори мистецтва. Наявність красивих декоративних тарілок, кухлів та інших дорогих речей свідчили про достаток господаря будинку. На теренах України декоративні тарілки навіть стали народною традицією. Сучасні майстри змагаються в оригінальності не лише малюнка, а й техніки оформлення настінних тарілок. </a:t>
            </a:r>
            <a:endParaRPr b="0" lang="en-US" sz="1800" spc="-1" strike="noStrike">
              <a:latin typeface="Arial"/>
            </a:endParaRPr>
          </a:p>
        </p:txBody>
      </p:sp>
    </p:spTree>
  </p:cSld>
  <p:transition spd="slow">
    <p:push dir="u"/>
  </p:transition>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 name="TextShape 1"/>
          <p:cNvSpPr txBox="1"/>
          <p:nvPr/>
        </p:nvSpPr>
        <p:spPr>
          <a:xfrm>
            <a:off x="785880" y="857160"/>
            <a:ext cx="7572240" cy="1571400"/>
          </a:xfrm>
          <a:prstGeom prst="rect">
            <a:avLst/>
          </a:prstGeom>
          <a:noFill/>
          <a:ln w="0">
            <a:noFill/>
          </a:ln>
        </p:spPr>
        <p:txBody>
          <a:bodyPr lIns="90000" rIns="90000" tIns="45000" bIns="45000" anchor="b">
            <a:normAutofit fontScale="78000"/>
          </a:bodyPr>
          <a:p>
            <a:pPr>
              <a:lnSpc>
                <a:spcPct val="100000"/>
              </a:lnSpc>
            </a:pPr>
            <a:r>
              <a:rPr b="0" lang="uk-UA" sz="3600" spc="-1" strike="noStrike" cap="all">
                <a:solidFill>
                  <a:srgbClr val="fbd0e4"/>
                </a:solidFill>
                <a:latin typeface="Tw Cen MT"/>
              </a:rPr>
              <a:t>Обґрунтування  вибору даного виробу</a:t>
            </a:r>
            <a:br/>
            <a:endParaRPr b="0" lang="ru-RU" sz="3600" spc="-1" strike="noStrike">
              <a:solidFill>
                <a:srgbClr val="ffffff"/>
              </a:solidFill>
              <a:latin typeface="Tw Cen MT"/>
            </a:endParaRPr>
          </a:p>
        </p:txBody>
      </p:sp>
      <p:sp>
        <p:nvSpPr>
          <p:cNvPr id="52" name="TextShape 2"/>
          <p:cNvSpPr txBox="1"/>
          <p:nvPr/>
        </p:nvSpPr>
        <p:spPr>
          <a:xfrm>
            <a:off x="827640" y="2277000"/>
            <a:ext cx="7704360" cy="4320000"/>
          </a:xfrm>
          <a:prstGeom prst="rect">
            <a:avLst/>
          </a:prstGeom>
          <a:noFill/>
          <a:ln w="0">
            <a:noFill/>
          </a:ln>
        </p:spPr>
        <p:txBody>
          <a:bodyPr lIns="90000" rIns="90000" tIns="45000" bIns="45000" anchor="ctr">
            <a:noAutofit/>
          </a:bodyPr>
          <a:p>
            <a:pPr>
              <a:lnSpc>
                <a:spcPct val="100000"/>
              </a:lnSpc>
              <a:spcBef>
                <a:spcPts val="700"/>
              </a:spcBef>
              <a:tabLst>
                <a:tab algn="l" pos="0"/>
              </a:tabLst>
            </a:pPr>
            <a:r>
              <a:rPr b="0" lang="uk-UA" sz="2600" spc="-1" strike="noStrike">
                <a:solidFill>
                  <a:srgbClr val="f7a1ca"/>
                </a:solidFill>
                <a:latin typeface="Tw Cen MT"/>
              </a:rPr>
              <a:t> </a:t>
            </a:r>
            <a:r>
              <a:rPr b="0" lang="uk-UA" sz="2600" spc="-1" strike="noStrike">
                <a:solidFill>
                  <a:srgbClr val="f7a1ca"/>
                </a:solidFill>
                <a:latin typeface="Tw Cen MT"/>
              </a:rPr>
              <a:t>У магазинах продаються готові вироби з різних матеріалів </a:t>
            </a:r>
            <a:r>
              <a:rPr b="0" lang="en-US" sz="2600" spc="-1" strike="noStrike">
                <a:solidFill>
                  <a:srgbClr val="f7a1ca"/>
                </a:solidFill>
                <a:latin typeface="Tw Cen MT"/>
              </a:rPr>
              <a:t>:</a:t>
            </a:r>
            <a:r>
              <a:rPr b="0" lang="uk-UA" sz="2600" spc="-1" strike="noStrike">
                <a:solidFill>
                  <a:srgbClr val="f7a1ca"/>
                </a:solidFill>
                <a:latin typeface="Tw Cen MT"/>
              </a:rPr>
              <a:t> скла, пластику, дерева або лози. </a:t>
            </a:r>
            <a:endParaRPr b="0" lang="en-US" sz="2600" spc="-1" strike="noStrike">
              <a:latin typeface="Arial"/>
            </a:endParaRPr>
          </a:p>
          <a:p>
            <a:pPr>
              <a:lnSpc>
                <a:spcPct val="100000"/>
              </a:lnSpc>
              <a:spcBef>
                <a:spcPts val="700"/>
              </a:spcBef>
              <a:tabLst>
                <a:tab algn="l" pos="0"/>
              </a:tabLst>
            </a:pPr>
            <a:r>
              <a:rPr b="0" lang="uk-UA" sz="2600" spc="-1" strike="noStrike">
                <a:solidFill>
                  <a:srgbClr val="f7a1ca"/>
                </a:solidFill>
                <a:latin typeface="Tw Cen MT"/>
              </a:rPr>
              <a:t>         </a:t>
            </a:r>
            <a:r>
              <a:rPr b="0" lang="uk-UA" sz="2600" spc="-1" strike="noStrike">
                <a:solidFill>
                  <a:srgbClr val="f7a1ca"/>
                </a:solidFill>
                <a:latin typeface="Tw Cen MT"/>
              </a:rPr>
              <a:t>Але декоративна тарілка, зроблена своїми руками, не тільки стане прикрасою вашого столу, а й продемонструє ваш творчий талант і фантазію</a:t>
            </a:r>
            <a:r>
              <a:rPr b="0" lang="uk-UA" sz="2600" spc="-1" strike="noStrike">
                <a:solidFill>
                  <a:srgbClr val="25e8c5"/>
                </a:solidFill>
                <a:latin typeface="Tw Cen MT"/>
              </a:rPr>
              <a:t>.  </a:t>
            </a:r>
            <a:endParaRPr b="0" lang="en-US" sz="2600" spc="-1" strike="noStrike">
              <a:latin typeface="Arial"/>
            </a:endParaRPr>
          </a:p>
        </p:txBody>
      </p:sp>
    </p:spTree>
  </p:cSld>
  <p:transition spd="slow">
    <p:push dir="u"/>
  </p:transition>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 name="TextShape 1"/>
          <p:cNvSpPr txBox="1"/>
          <p:nvPr/>
        </p:nvSpPr>
        <p:spPr>
          <a:xfrm>
            <a:off x="1619640" y="260640"/>
            <a:ext cx="5904360" cy="647640"/>
          </a:xfrm>
          <a:prstGeom prst="rect">
            <a:avLst/>
          </a:prstGeom>
          <a:solidFill>
            <a:srgbClr val="c9cfe5"/>
          </a:solidFill>
          <a:ln w="10080">
            <a:solidFill>
              <a:srgbClr val="738ac8"/>
            </a:solidFill>
            <a:round/>
          </a:ln>
          <a:effectLst>
            <a:outerShdw dist="29880" dir="5400000">
              <a:srgbClr val="000000">
                <a:alpha val="45000"/>
              </a:srgbClr>
            </a:outerShdw>
          </a:effectLst>
        </p:spPr>
        <p:txBody>
          <a:bodyPr lIns="90000" rIns="90000" tIns="45000" bIns="45000" anchor="b">
            <a:normAutofit fontScale="27000"/>
          </a:bodyPr>
          <a:p>
            <a:pPr>
              <a:lnSpc>
                <a:spcPct val="100000"/>
              </a:lnSpc>
            </a:pPr>
            <a:r>
              <a:rPr b="0" lang="uk-UA" sz="4400" spc="-1" strike="noStrike" cap="all">
                <a:solidFill>
                  <a:srgbClr val="000000"/>
                </a:solidFill>
                <a:latin typeface="Tw Cen MT"/>
              </a:rPr>
              <a:t> </a:t>
            </a:r>
            <a:r>
              <a:rPr b="0" lang="uk-UA" sz="4400" spc="-1" strike="noStrike" cap="all">
                <a:solidFill>
                  <a:srgbClr val="000000"/>
                </a:solidFill>
                <a:latin typeface="Tw Cen MT"/>
              </a:rPr>
              <a:t>Вимоги до виробу</a:t>
            </a:r>
            <a:endParaRPr b="0" lang="ru-RU" sz="4400" spc="-1" strike="noStrike">
              <a:solidFill>
                <a:srgbClr val="ffffff"/>
              </a:solidFill>
              <a:latin typeface="Tw Cen MT"/>
            </a:endParaRPr>
          </a:p>
        </p:txBody>
      </p:sp>
      <p:sp>
        <p:nvSpPr>
          <p:cNvPr id="54" name="TextShape 2"/>
          <p:cNvSpPr txBox="1"/>
          <p:nvPr/>
        </p:nvSpPr>
        <p:spPr>
          <a:xfrm>
            <a:off x="179640" y="1052640"/>
            <a:ext cx="8784720" cy="5616360"/>
          </a:xfrm>
          <a:prstGeom prst="rect">
            <a:avLst/>
          </a:prstGeom>
          <a:noFill/>
          <a:ln w="0">
            <a:noFill/>
          </a:ln>
        </p:spPr>
        <p:txBody>
          <a:bodyPr lIns="90000" rIns="90000" tIns="45000" bIns="45000" anchor="ctr">
            <a:normAutofit/>
          </a:bodyPr>
          <a:p>
            <a:pPr>
              <a:lnSpc>
                <a:spcPct val="100000"/>
              </a:lnSpc>
              <a:spcBef>
                <a:spcPts val="700"/>
              </a:spcBef>
              <a:tabLst>
                <a:tab algn="l" pos="0"/>
              </a:tabLst>
            </a:pPr>
            <a:r>
              <a:rPr b="0" lang="uk-UA" sz="2600" spc="-1" strike="noStrike">
                <a:solidFill>
                  <a:srgbClr val="f7a1ca"/>
                </a:solidFill>
                <a:latin typeface="Tw Cen MT"/>
              </a:rPr>
              <a:t>- мати невелику кількість деталей;</a:t>
            </a:r>
            <a:endParaRPr b="0" lang="en-US" sz="2600" spc="-1" strike="noStrike">
              <a:latin typeface="Arial"/>
            </a:endParaRPr>
          </a:p>
          <a:p>
            <a:pPr>
              <a:lnSpc>
                <a:spcPct val="100000"/>
              </a:lnSpc>
              <a:spcBef>
                <a:spcPts val="700"/>
              </a:spcBef>
              <a:buClr>
                <a:srgbClr val="ea157a"/>
              </a:buClr>
              <a:buSzPct val="60000"/>
              <a:buFont typeface="Wingdings" charset="2"/>
              <a:buChar char=""/>
              <a:tabLst>
                <a:tab algn="l" pos="0"/>
              </a:tabLst>
            </a:pPr>
            <a:r>
              <a:rPr b="0" lang="uk-UA" sz="2600" spc="-1" strike="noStrike">
                <a:solidFill>
                  <a:srgbClr val="f7a1ca"/>
                </a:solidFill>
                <a:latin typeface="Tw Cen MT"/>
              </a:rPr>
              <a:t>-застосовувати недорогі  конструкційні матеріали;</a:t>
            </a:r>
            <a:endParaRPr b="0" lang="en-US" sz="2600" spc="-1" strike="noStrike">
              <a:latin typeface="Arial"/>
            </a:endParaRPr>
          </a:p>
          <a:p>
            <a:pPr>
              <a:lnSpc>
                <a:spcPct val="100000"/>
              </a:lnSpc>
              <a:spcBef>
                <a:spcPts val="700"/>
              </a:spcBef>
              <a:buClr>
                <a:srgbClr val="ea157a"/>
              </a:buClr>
              <a:buSzPct val="60000"/>
              <a:buFont typeface="Wingdings" charset="2"/>
              <a:buChar char=""/>
              <a:tabLst>
                <a:tab algn="l" pos="0"/>
              </a:tabLst>
            </a:pPr>
            <a:r>
              <a:rPr b="0" lang="uk-UA" sz="2600" spc="-1" strike="noStrike">
                <a:solidFill>
                  <a:srgbClr val="f7a1ca"/>
                </a:solidFill>
                <a:latin typeface="Tw Cen MT"/>
              </a:rPr>
              <a:t>  </a:t>
            </a:r>
            <a:r>
              <a:rPr b="0" lang="uk-UA" sz="2600" spc="-1" strike="noStrike">
                <a:solidFill>
                  <a:srgbClr val="f7a1ca"/>
                </a:solidFill>
                <a:latin typeface="Tw Cen MT"/>
              </a:rPr>
              <a:t>- бути надійним та довговічним;</a:t>
            </a:r>
            <a:endParaRPr b="0" lang="en-US" sz="2600" spc="-1" strike="noStrike">
              <a:latin typeface="Arial"/>
            </a:endParaRPr>
          </a:p>
          <a:p>
            <a:pPr>
              <a:lnSpc>
                <a:spcPct val="100000"/>
              </a:lnSpc>
              <a:spcBef>
                <a:spcPts val="700"/>
              </a:spcBef>
              <a:tabLst>
                <a:tab algn="l" pos="0"/>
              </a:tabLst>
            </a:pPr>
            <a:r>
              <a:rPr b="0" lang="uk-UA" sz="2600" spc="-1" strike="noStrike">
                <a:solidFill>
                  <a:srgbClr val="f7a1ca"/>
                </a:solidFill>
                <a:latin typeface="Tw Cen MT"/>
              </a:rPr>
              <a:t>  </a:t>
            </a:r>
            <a:r>
              <a:rPr b="0" lang="uk-UA" sz="2600" spc="-1" strike="noStrike">
                <a:solidFill>
                  <a:srgbClr val="f7a1ca"/>
                </a:solidFill>
                <a:latin typeface="Tw Cen MT"/>
              </a:rPr>
              <a:t>- мати оригінальну конструкцію;</a:t>
            </a:r>
            <a:endParaRPr b="0" lang="en-US" sz="2600" spc="-1" strike="noStrike">
              <a:latin typeface="Arial"/>
            </a:endParaRPr>
          </a:p>
          <a:p>
            <a:pPr>
              <a:lnSpc>
                <a:spcPct val="100000"/>
              </a:lnSpc>
              <a:spcBef>
                <a:spcPts val="700"/>
              </a:spcBef>
              <a:tabLst>
                <a:tab algn="l" pos="0"/>
              </a:tabLst>
            </a:pPr>
            <a:r>
              <a:rPr b="0" lang="uk-UA" sz="2600" spc="-1" strike="noStrike">
                <a:solidFill>
                  <a:srgbClr val="f7a1ca"/>
                </a:solidFill>
                <a:latin typeface="Tw Cen MT"/>
              </a:rPr>
              <a:t>- бути безпечним;</a:t>
            </a:r>
            <a:endParaRPr b="0" lang="en-US" sz="2600" spc="-1" strike="noStrike">
              <a:latin typeface="Arial"/>
            </a:endParaRPr>
          </a:p>
          <a:p>
            <a:pPr>
              <a:lnSpc>
                <a:spcPct val="100000"/>
              </a:lnSpc>
              <a:spcBef>
                <a:spcPts val="700"/>
              </a:spcBef>
              <a:tabLst>
                <a:tab algn="l" pos="0"/>
              </a:tabLst>
            </a:pPr>
            <a:r>
              <a:rPr b="0" lang="uk-UA" sz="2600" spc="-1" strike="noStrike">
                <a:solidFill>
                  <a:srgbClr val="f7a1ca"/>
                </a:solidFill>
                <a:latin typeface="Tw Cen MT"/>
              </a:rPr>
              <a:t>- бути стильним;</a:t>
            </a:r>
            <a:endParaRPr b="0" lang="en-US" sz="2600" spc="-1" strike="noStrike">
              <a:latin typeface="Arial"/>
            </a:endParaRPr>
          </a:p>
          <a:p>
            <a:pPr>
              <a:lnSpc>
                <a:spcPct val="100000"/>
              </a:lnSpc>
              <a:spcBef>
                <a:spcPts val="700"/>
              </a:spcBef>
              <a:tabLst>
                <a:tab algn="l" pos="0"/>
              </a:tabLst>
            </a:pPr>
            <a:r>
              <a:rPr b="0" lang="uk-UA" sz="2600" spc="-1" strike="noStrike">
                <a:solidFill>
                  <a:srgbClr val="f7a1ca"/>
                </a:solidFill>
                <a:latin typeface="Tw Cen MT"/>
              </a:rPr>
              <a:t>- бути стійким.</a:t>
            </a:r>
            <a:endParaRPr b="0" lang="en-US" sz="2600" spc="-1" strike="noStrike">
              <a:latin typeface="Arial"/>
            </a:endParaRPr>
          </a:p>
          <a:p>
            <a:pPr>
              <a:lnSpc>
                <a:spcPct val="100000"/>
              </a:lnSpc>
              <a:spcBef>
                <a:spcPts val="700"/>
              </a:spcBef>
              <a:tabLst>
                <a:tab algn="l" pos="0"/>
              </a:tabLst>
            </a:pPr>
            <a:r>
              <a:rPr b="0" lang="uk-UA" sz="2600" spc="-1" strike="noStrike">
                <a:solidFill>
                  <a:srgbClr val="f7a1ca"/>
                </a:solidFill>
                <a:latin typeface="Tw Cen MT"/>
              </a:rPr>
              <a:t>         </a:t>
            </a:r>
            <a:endParaRPr b="0" lang="en-US" sz="2600" spc="-1" strike="noStrike">
              <a:latin typeface="Arial"/>
            </a:endParaRPr>
          </a:p>
        </p:txBody>
      </p:sp>
    </p:spTree>
  </p:cSld>
  <p:transition spd="slow">
    <p:push dir="u"/>
  </p:transition>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 name="TextShape 1"/>
          <p:cNvSpPr txBox="1"/>
          <p:nvPr/>
        </p:nvSpPr>
        <p:spPr>
          <a:xfrm>
            <a:off x="1187640" y="285840"/>
            <a:ext cx="6408360" cy="766800"/>
          </a:xfrm>
          <a:prstGeom prst="rect">
            <a:avLst/>
          </a:prstGeom>
          <a:noFill/>
          <a:ln w="0">
            <a:noFill/>
          </a:ln>
        </p:spPr>
        <p:txBody>
          <a:bodyPr lIns="90000" rIns="90000" tIns="45000" bIns="45000" anchor="b">
            <a:normAutofit fontScale="36000"/>
          </a:bodyPr>
          <a:p>
            <a:pPr>
              <a:lnSpc>
                <a:spcPct val="100000"/>
              </a:lnSpc>
            </a:pPr>
            <a:r>
              <a:rPr b="0" lang="uk-UA" sz="4400" spc="-1" strike="noStrike" cap="all">
                <a:solidFill>
                  <a:srgbClr val="f7a1ca"/>
                </a:solidFill>
                <a:latin typeface="Tw Cen MT"/>
              </a:rPr>
              <a:t>моделі – аналоги</a:t>
            </a:r>
            <a:br/>
            <a:endParaRPr b="0" lang="ru-RU" sz="4400" spc="-1" strike="noStrike">
              <a:solidFill>
                <a:srgbClr val="ffffff"/>
              </a:solidFill>
              <a:latin typeface="Tw Cen MT"/>
            </a:endParaRPr>
          </a:p>
        </p:txBody>
      </p:sp>
      <p:pic>
        <p:nvPicPr>
          <p:cNvPr id="56" name="Рисунок 3" descr="C:\Documents and Settings\Admin\Рабочий стол\все конфетница\konfetnica-iz-dereva.jpg"/>
          <p:cNvPicPr/>
          <p:nvPr/>
        </p:nvPicPr>
        <p:blipFill>
          <a:blip r:embed="rId1"/>
          <a:stretch/>
        </p:blipFill>
        <p:spPr>
          <a:xfrm>
            <a:off x="5143680" y="3643200"/>
            <a:ext cx="3204000" cy="2499840"/>
          </a:xfrm>
          <a:prstGeom prst="rect">
            <a:avLst/>
          </a:prstGeom>
          <a:ln cap="sq" w="88900">
            <a:solidFill>
              <a:srgbClr val="ffffff"/>
            </a:solidFill>
            <a:miter/>
          </a:ln>
          <a:effectLst>
            <a:outerShdw algn="tl" blurRad="55000" dir="5400000" dist="18000" rotWithShape="0">
              <a:srgbClr val="000000">
                <a:alpha val="40000"/>
              </a:srgbClr>
            </a:outerShdw>
          </a:effectLst>
          <a:scene3d>
            <a:camera prst="orthographicFront"/>
            <a:lightRig dir="t" rig="twoPt">
              <a:rot lat="0" lon="0" rev="7200000"/>
            </a:lightRig>
          </a:scene3d>
          <a:sp3d>
            <a:bevelT w="25400" h="19050"/>
            <a:contourClr>
              <a:srgbClr val="ffffff"/>
            </a:contourClr>
          </a:sp3d>
        </p:spPr>
      </p:pic>
      <p:pic>
        <p:nvPicPr>
          <p:cNvPr id="57" name="Рисунок 8" descr=""/>
          <p:cNvPicPr/>
          <p:nvPr/>
        </p:nvPicPr>
        <p:blipFill>
          <a:blip r:embed="rId2"/>
          <a:stretch/>
        </p:blipFill>
        <p:spPr>
          <a:xfrm>
            <a:off x="5500800" y="571320"/>
            <a:ext cx="3204000" cy="2760480"/>
          </a:xfrm>
          <a:prstGeom prst="rect">
            <a:avLst/>
          </a:prstGeom>
          <a:ln cap="sq" w="88900">
            <a:solidFill>
              <a:srgbClr val="ffffff"/>
            </a:solidFill>
            <a:miter/>
          </a:ln>
          <a:effectLst>
            <a:outerShdw algn="tl" blurRad="55000" dir="5400000" dist="18000" rotWithShape="0">
              <a:srgbClr val="000000">
                <a:alpha val="40000"/>
              </a:srgbClr>
            </a:outerShdw>
          </a:effectLst>
          <a:scene3d>
            <a:camera prst="orthographicFront"/>
            <a:lightRig dir="t" rig="twoPt">
              <a:rot lat="0" lon="0" rev="7200000"/>
            </a:lightRig>
          </a:scene3d>
          <a:sp3d>
            <a:bevelT w="25400" h="19050"/>
            <a:contourClr>
              <a:srgbClr val="ffffff"/>
            </a:contourClr>
          </a:sp3d>
        </p:spPr>
      </p:pic>
      <p:pic>
        <p:nvPicPr>
          <p:cNvPr id="58" name="Рисунок 9" descr=""/>
          <p:cNvPicPr/>
          <p:nvPr/>
        </p:nvPicPr>
        <p:blipFill>
          <a:blip r:embed="rId3"/>
          <a:stretch/>
        </p:blipFill>
        <p:spPr>
          <a:xfrm>
            <a:off x="357120" y="642960"/>
            <a:ext cx="3610800" cy="4996440"/>
          </a:xfrm>
          <a:prstGeom prst="rect">
            <a:avLst/>
          </a:prstGeom>
          <a:ln cap="sq" w="88900">
            <a:solidFill>
              <a:srgbClr val="ffffff"/>
            </a:solidFill>
            <a:miter/>
          </a:ln>
          <a:effectLst>
            <a:outerShdw algn="tl" blurRad="55000" dir="5400000" dist="18000" rotWithShape="0">
              <a:srgbClr val="000000">
                <a:alpha val="40000"/>
              </a:srgbClr>
            </a:outerShdw>
          </a:effectLst>
          <a:scene3d>
            <a:camera prst="orthographicFront"/>
            <a:lightRig dir="t" rig="twoPt">
              <a:rot lat="0" lon="0" rev="7200000"/>
            </a:lightRig>
          </a:scene3d>
          <a:sp3d>
            <a:bevelT w="25400" h="19050"/>
            <a:contourClr>
              <a:srgbClr val="ffffff"/>
            </a:contourClr>
          </a:sp3d>
        </p:spPr>
      </p:pic>
    </p:spTree>
  </p:cSld>
  <p:transition spd="slow">
    <p:push dir="u"/>
  </p:transition>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 name="TextShape 1"/>
          <p:cNvSpPr txBox="1"/>
          <p:nvPr/>
        </p:nvSpPr>
        <p:spPr>
          <a:xfrm>
            <a:off x="1187640" y="285840"/>
            <a:ext cx="6408360" cy="766800"/>
          </a:xfrm>
          <a:prstGeom prst="rect">
            <a:avLst/>
          </a:prstGeom>
          <a:noFill/>
          <a:ln w="0">
            <a:noFill/>
          </a:ln>
        </p:spPr>
        <p:txBody>
          <a:bodyPr lIns="90000" rIns="90000" tIns="45000" bIns="45000" anchor="b">
            <a:normAutofit fontScale="36000"/>
          </a:bodyPr>
          <a:p>
            <a:pPr>
              <a:lnSpc>
                <a:spcPct val="100000"/>
              </a:lnSpc>
            </a:pPr>
            <a:r>
              <a:rPr b="0" lang="uk-UA" sz="4400" spc="-1" strike="noStrike" cap="all">
                <a:solidFill>
                  <a:srgbClr val="f7a1ca"/>
                </a:solidFill>
                <a:latin typeface="Tw Cen MT"/>
              </a:rPr>
              <a:t>моделі – аналоги</a:t>
            </a:r>
            <a:br/>
            <a:endParaRPr b="0" lang="ru-RU" sz="4400" spc="-1" strike="noStrike">
              <a:solidFill>
                <a:srgbClr val="ffffff"/>
              </a:solidFill>
              <a:latin typeface="Tw Cen MT"/>
            </a:endParaRPr>
          </a:p>
        </p:txBody>
      </p:sp>
      <p:sp>
        <p:nvSpPr>
          <p:cNvPr id="60" name="CustomShape 2"/>
          <p:cNvSpPr/>
          <p:nvPr/>
        </p:nvSpPr>
        <p:spPr>
          <a:xfrm>
            <a:off x="155520" y="-144360"/>
            <a:ext cx="304560" cy="304560"/>
          </a:xfrm>
          <a:prstGeom prst="rect">
            <a:avLst/>
          </a:prstGeom>
          <a:noFill/>
          <a:ln w="0">
            <a:noFill/>
          </a:ln>
        </p:spPr>
        <p:style>
          <a:lnRef idx="0"/>
          <a:fillRef idx="0"/>
          <a:effectRef idx="0"/>
          <a:fontRef idx="minor"/>
        </p:style>
      </p:sp>
      <p:pic>
        <p:nvPicPr>
          <p:cNvPr id="61" name="Picture 4" descr="Ð ÐµÐ·ÑÐ»ÑÑÐ°Ñ Ð¿Ð¾ÑÑÐºÑ Ð·Ð¾Ð±ÑÐ°Ð¶ÐµÐ½Ñ Ð·Ð° Ð·Ð°Ð¿Ð¸ÑÐ¾Ð¼ &quot;Ð´ÐµÐºÐ¾ÑÐ°ÑÐ¸Ð²Ð½Ð° ÑÐ°ÑÑÐ»ÐºÐ° Ð· ÑÐ°Ð½ÐµÑÐ¸&quot;"/>
          <p:cNvPicPr/>
          <p:nvPr/>
        </p:nvPicPr>
        <p:blipFill>
          <a:blip r:embed="rId1"/>
          <a:stretch/>
        </p:blipFill>
        <p:spPr>
          <a:xfrm>
            <a:off x="155520" y="571320"/>
            <a:ext cx="3630240" cy="2995200"/>
          </a:xfrm>
          <a:prstGeom prst="rect">
            <a:avLst/>
          </a:prstGeom>
          <a:ln w="0">
            <a:noFill/>
          </a:ln>
        </p:spPr>
      </p:pic>
      <p:pic>
        <p:nvPicPr>
          <p:cNvPr id="62" name="Picture 8" descr="Ð ÐµÐ·ÑÐ»ÑÑÐ°Ñ Ð¿Ð¾ÑÑÐºÑ Ð·Ð¾Ð±ÑÐ°Ð¶ÐµÐ½Ñ Ð·Ð° Ð·Ð°Ð¿Ð¸ÑÐ¾Ð¼ &quot;Ð´ÐµÐºÐ¾ÑÐ°ÑÐ¸Ð²Ð½Ð° ÑÐ°ÑÑÐ»ÐºÐ° Ð· ÑÐ°Ð½ÐµÑÐ¸&quot;"/>
          <p:cNvPicPr/>
          <p:nvPr/>
        </p:nvPicPr>
        <p:blipFill>
          <a:blip r:embed="rId2"/>
          <a:stretch/>
        </p:blipFill>
        <p:spPr>
          <a:xfrm>
            <a:off x="4572000" y="714240"/>
            <a:ext cx="3709800" cy="2714400"/>
          </a:xfrm>
          <a:prstGeom prst="rect">
            <a:avLst/>
          </a:prstGeom>
          <a:ln w="0">
            <a:noFill/>
          </a:ln>
        </p:spPr>
      </p:pic>
      <p:pic>
        <p:nvPicPr>
          <p:cNvPr id="63" name="Picture 10" descr="Ð ÐµÐ·ÑÐ»ÑÑÐ°Ñ Ð¿Ð¾ÑÑÐºÑ Ð·Ð¾Ð±ÑÐ°Ð¶ÐµÐ½Ñ Ð·Ð° Ð·Ð°Ð¿Ð¸ÑÐ¾Ð¼ &quot;Ð´ÐµÐºÐ¾ÑÐ°ÑÐ¸Ð²Ð½Ð° ÑÐ°ÑÑÐ»ÐºÐ° Ð· ÑÐ°Ð½ÐµÑÐ¸&quot;"/>
          <p:cNvPicPr/>
          <p:nvPr/>
        </p:nvPicPr>
        <p:blipFill>
          <a:blip r:embed="rId3"/>
          <a:stretch/>
        </p:blipFill>
        <p:spPr>
          <a:xfrm>
            <a:off x="5072040" y="3857760"/>
            <a:ext cx="3928680" cy="2857320"/>
          </a:xfrm>
          <a:prstGeom prst="rect">
            <a:avLst/>
          </a:prstGeom>
          <a:ln w="0">
            <a:noFill/>
          </a:ln>
        </p:spPr>
      </p:pic>
      <p:pic>
        <p:nvPicPr>
          <p:cNvPr id="64" name="Picture 12" descr="Ð ÐµÐ·ÑÐ»ÑÑÐ°Ñ Ð¿Ð¾ÑÑÐºÑ Ð·Ð¾Ð±ÑÐ°Ð¶ÐµÐ½Ñ Ð·Ð° Ð·Ð°Ð¿Ð¸ÑÐ¾Ð¼ &quot;Ð´ÐµÐºÐ¾ÑÐ°ÑÐ¸Ð²Ð½Ð° ÑÐ°ÑÑÐ»ÐºÐ° Ð· ÑÐ°Ð½ÐµÑÐ¸&quot;"/>
          <p:cNvPicPr/>
          <p:nvPr/>
        </p:nvPicPr>
        <p:blipFill>
          <a:blip r:embed="rId4"/>
          <a:stretch/>
        </p:blipFill>
        <p:spPr>
          <a:xfrm>
            <a:off x="0" y="3909960"/>
            <a:ext cx="4285800" cy="2947680"/>
          </a:xfrm>
          <a:prstGeom prst="rect">
            <a:avLst/>
          </a:prstGeom>
          <a:ln w="0">
            <a:noFill/>
          </a:ln>
        </p:spPr>
      </p:pic>
    </p:spTree>
  </p:cSld>
  <p:transition spd="slow">
    <p:push dir="u"/>
  </p:transition>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 name="TextShape 1"/>
          <p:cNvSpPr txBox="1"/>
          <p:nvPr/>
        </p:nvSpPr>
        <p:spPr>
          <a:xfrm>
            <a:off x="1619640" y="260640"/>
            <a:ext cx="5904360" cy="647640"/>
          </a:xfrm>
          <a:prstGeom prst="rect">
            <a:avLst/>
          </a:prstGeom>
          <a:solidFill>
            <a:srgbClr val="c9cfe5"/>
          </a:solidFill>
          <a:ln w="10080">
            <a:solidFill>
              <a:srgbClr val="738ac8"/>
            </a:solidFill>
            <a:round/>
          </a:ln>
          <a:effectLst>
            <a:outerShdw dist="29880" dir="5400000">
              <a:srgbClr val="000000">
                <a:alpha val="45000"/>
              </a:srgbClr>
            </a:outerShdw>
          </a:effectLst>
        </p:spPr>
        <p:txBody>
          <a:bodyPr lIns="90000" rIns="90000" tIns="45000" bIns="45000" anchor="b">
            <a:normAutofit fontScale="27000"/>
          </a:bodyPr>
          <a:p>
            <a:pPr>
              <a:lnSpc>
                <a:spcPct val="100000"/>
              </a:lnSpc>
            </a:pPr>
            <a:r>
              <a:rPr b="0" lang="uk-UA" sz="4400" spc="-1" strike="noStrike" cap="all">
                <a:solidFill>
                  <a:srgbClr val="000000"/>
                </a:solidFill>
                <a:latin typeface="Tw Cen MT"/>
              </a:rPr>
              <a:t>Технологічний етап </a:t>
            </a:r>
            <a:endParaRPr b="0" lang="ru-RU" sz="4400" spc="-1" strike="noStrike">
              <a:solidFill>
                <a:srgbClr val="ffffff"/>
              </a:solidFill>
              <a:latin typeface="Tw Cen MT"/>
            </a:endParaRPr>
          </a:p>
        </p:txBody>
      </p:sp>
      <p:sp>
        <p:nvSpPr>
          <p:cNvPr id="66" name="TextShape 2"/>
          <p:cNvSpPr txBox="1"/>
          <p:nvPr/>
        </p:nvSpPr>
        <p:spPr>
          <a:xfrm>
            <a:off x="3929040" y="3857760"/>
            <a:ext cx="2071440" cy="1071360"/>
          </a:xfrm>
          <a:prstGeom prst="rect">
            <a:avLst/>
          </a:prstGeom>
          <a:noFill/>
          <a:ln w="0">
            <a:noFill/>
          </a:ln>
        </p:spPr>
        <p:txBody>
          <a:bodyPr lIns="90000" rIns="90000" tIns="45000" bIns="45000" anchor="ctr">
            <a:normAutofit fontScale="35000"/>
          </a:bodyPr>
          <a:p>
            <a:pPr algn="ctr"/>
            <a:endParaRPr b="0" lang="en-US" sz="3200" spc="-1" strike="noStrike">
              <a:latin typeface="Arial"/>
            </a:endParaRPr>
          </a:p>
        </p:txBody>
      </p:sp>
      <p:pic>
        <p:nvPicPr>
          <p:cNvPr id="67" name="Рисунок 3" descr=""/>
          <p:cNvPicPr/>
          <p:nvPr/>
        </p:nvPicPr>
        <p:blipFill>
          <a:blip r:embed="rId1"/>
          <a:stretch/>
        </p:blipFill>
        <p:spPr>
          <a:xfrm>
            <a:off x="2159640" y="1989000"/>
            <a:ext cx="4824000" cy="4371840"/>
          </a:xfrm>
          <a:prstGeom prst="rect">
            <a:avLst/>
          </a:prstGeom>
          <a:ln cap="sq" w="88900">
            <a:solidFill>
              <a:srgbClr val="ffffff"/>
            </a:solidFill>
            <a:miter/>
          </a:ln>
          <a:effectLst>
            <a:outerShdw algn="tl" blurRad="55000" dir="5400000" dist="18000" rotWithShape="0">
              <a:srgbClr val="000000">
                <a:alpha val="40000"/>
              </a:srgbClr>
            </a:outerShdw>
          </a:effectLst>
          <a:scene3d>
            <a:camera prst="orthographicFront"/>
            <a:lightRig dir="t" rig="twoPt">
              <a:rot lat="0" lon="0" rev="7200000"/>
            </a:lightRig>
          </a:scene3d>
          <a:sp3d>
            <a:bevelT w="25400" h="19050"/>
            <a:contourClr>
              <a:srgbClr val="ffffff"/>
            </a:contourClr>
          </a:sp3d>
        </p:spPr>
      </p:pic>
    </p:spTree>
  </p:cSld>
  <p:transition spd="slow">
    <p:push dir="u"/>
  </p:transition>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 name="TextShape 1"/>
          <p:cNvSpPr txBox="1"/>
          <p:nvPr/>
        </p:nvSpPr>
        <p:spPr>
          <a:xfrm>
            <a:off x="1619640" y="260640"/>
            <a:ext cx="5904360" cy="1382040"/>
          </a:xfrm>
          <a:prstGeom prst="rect">
            <a:avLst/>
          </a:prstGeom>
          <a:solidFill>
            <a:srgbClr val="c9cfe5"/>
          </a:solidFill>
          <a:ln w="10080">
            <a:solidFill>
              <a:srgbClr val="738ac8"/>
            </a:solidFill>
            <a:round/>
          </a:ln>
          <a:effectLst>
            <a:outerShdw dist="29880" dir="5400000">
              <a:srgbClr val="000000">
                <a:alpha val="45000"/>
              </a:srgbClr>
            </a:outerShdw>
          </a:effectLst>
        </p:spPr>
        <p:txBody>
          <a:bodyPr lIns="90000" rIns="90000" tIns="45000" bIns="45000" anchor="b">
            <a:normAutofit fontScale="55000"/>
          </a:bodyPr>
          <a:p>
            <a:pPr>
              <a:lnSpc>
                <a:spcPct val="100000"/>
              </a:lnSpc>
            </a:pPr>
            <a:r>
              <a:rPr b="0" lang="uk-UA" sz="4400" spc="-1" strike="noStrike" cap="all">
                <a:solidFill>
                  <a:srgbClr val="000000"/>
                </a:solidFill>
                <a:latin typeface="Tw Cen MT"/>
              </a:rPr>
              <a:t>Технологічний етап</a:t>
            </a:r>
            <a:br/>
            <a:endParaRPr b="0" lang="ru-RU" sz="4400" spc="-1" strike="noStrike">
              <a:solidFill>
                <a:srgbClr val="ffffff"/>
              </a:solidFill>
              <a:latin typeface="Tw Cen MT"/>
            </a:endParaRPr>
          </a:p>
        </p:txBody>
      </p:sp>
      <p:sp>
        <p:nvSpPr>
          <p:cNvPr id="69" name="TextShape 2"/>
          <p:cNvSpPr txBox="1"/>
          <p:nvPr/>
        </p:nvSpPr>
        <p:spPr>
          <a:xfrm>
            <a:off x="179640" y="1714320"/>
            <a:ext cx="8784720" cy="4954680"/>
          </a:xfrm>
          <a:prstGeom prst="rect">
            <a:avLst/>
          </a:prstGeom>
          <a:noFill/>
          <a:ln w="0">
            <a:noFill/>
          </a:ln>
        </p:spPr>
        <p:txBody>
          <a:bodyPr lIns="90000" rIns="90000" tIns="45000" bIns="45000" anchor="ctr">
            <a:normAutofit/>
          </a:bodyPr>
          <a:p>
            <a:pPr>
              <a:lnSpc>
                <a:spcPct val="100000"/>
              </a:lnSpc>
              <a:spcBef>
                <a:spcPts val="700"/>
              </a:spcBef>
              <a:tabLst>
                <a:tab algn="l" pos="0"/>
              </a:tabLst>
            </a:pPr>
            <a:r>
              <a:rPr b="0" lang="uk-UA" sz="2600" spc="-1" strike="noStrike">
                <a:solidFill>
                  <a:srgbClr val="25e8c5"/>
                </a:solidFill>
                <a:latin typeface="Tw Cen MT"/>
              </a:rPr>
              <a:t>Склеювання елементів</a:t>
            </a:r>
            <a:endParaRPr b="0" lang="en-US" sz="2600" spc="-1" strike="noStrike">
              <a:latin typeface="Arial"/>
            </a:endParaRPr>
          </a:p>
        </p:txBody>
      </p:sp>
      <p:pic>
        <p:nvPicPr>
          <p:cNvPr id="70" name="Рисунок 3" descr=""/>
          <p:cNvPicPr/>
          <p:nvPr/>
        </p:nvPicPr>
        <p:blipFill>
          <a:blip r:embed="rId1"/>
          <a:stretch/>
        </p:blipFill>
        <p:spPr>
          <a:xfrm>
            <a:off x="3204000" y="1846800"/>
            <a:ext cx="2710080" cy="3631680"/>
          </a:xfrm>
          <a:prstGeom prst="rect">
            <a:avLst/>
          </a:prstGeom>
          <a:ln cap="sq" w="88900">
            <a:solidFill>
              <a:srgbClr val="ffffff"/>
            </a:solidFill>
            <a:miter/>
          </a:ln>
          <a:effectLst>
            <a:outerShdw algn="tl" blurRad="55000" dir="5400000" dist="18000" rotWithShape="0">
              <a:srgbClr val="000000">
                <a:alpha val="40000"/>
              </a:srgbClr>
            </a:outerShdw>
          </a:effectLst>
          <a:scene3d>
            <a:camera prst="orthographicFront"/>
            <a:lightRig dir="t" rig="twoPt">
              <a:rot lat="0" lon="0" rev="7200000"/>
            </a:lightRig>
          </a:scene3d>
          <a:sp3d>
            <a:bevelT w="25400" h="19050"/>
            <a:contourClr>
              <a:srgbClr val="ffffff"/>
            </a:contourClr>
          </a:sp3d>
        </p:spPr>
      </p:pic>
      <p:pic>
        <p:nvPicPr>
          <p:cNvPr id="71" name="Рисунок 4" descr=""/>
          <p:cNvPicPr/>
          <p:nvPr/>
        </p:nvPicPr>
        <p:blipFill>
          <a:blip r:embed="rId2"/>
          <a:stretch/>
        </p:blipFill>
        <p:spPr>
          <a:xfrm>
            <a:off x="162000" y="1846800"/>
            <a:ext cx="2702880" cy="3621960"/>
          </a:xfrm>
          <a:prstGeom prst="rect">
            <a:avLst/>
          </a:prstGeom>
          <a:ln cap="sq" w="88900">
            <a:solidFill>
              <a:srgbClr val="ffffff"/>
            </a:solidFill>
            <a:miter/>
          </a:ln>
          <a:effectLst>
            <a:outerShdw algn="tl" blurRad="55000" dir="5400000" dist="18000" rotWithShape="0">
              <a:srgbClr val="000000">
                <a:alpha val="40000"/>
              </a:srgbClr>
            </a:outerShdw>
          </a:effectLst>
          <a:scene3d>
            <a:camera prst="orthographicFront"/>
            <a:lightRig dir="t" rig="twoPt">
              <a:rot lat="0" lon="0" rev="7200000"/>
            </a:lightRig>
          </a:scene3d>
          <a:sp3d>
            <a:bevelT w="25400" h="19050"/>
            <a:contourClr>
              <a:srgbClr val="ffffff"/>
            </a:contourClr>
          </a:sp3d>
        </p:spPr>
      </p:pic>
      <p:pic>
        <p:nvPicPr>
          <p:cNvPr id="72" name="Рисунок 5" descr=""/>
          <p:cNvPicPr/>
          <p:nvPr/>
        </p:nvPicPr>
        <p:blipFill>
          <a:blip r:embed="rId3"/>
          <a:stretch/>
        </p:blipFill>
        <p:spPr>
          <a:xfrm>
            <a:off x="6283800" y="1846800"/>
            <a:ext cx="2716560" cy="3621960"/>
          </a:xfrm>
          <a:prstGeom prst="rect">
            <a:avLst/>
          </a:prstGeom>
          <a:ln cap="sq" w="88900">
            <a:solidFill>
              <a:srgbClr val="ffffff"/>
            </a:solidFill>
            <a:miter/>
          </a:ln>
          <a:effectLst>
            <a:outerShdw algn="tl" blurRad="55000" dir="5400000" dist="18000" rotWithShape="0">
              <a:srgbClr val="000000">
                <a:alpha val="40000"/>
              </a:srgbClr>
            </a:outerShdw>
          </a:effectLst>
          <a:scene3d>
            <a:camera prst="orthographicFront"/>
            <a:lightRig dir="t" rig="twoPt">
              <a:rot lat="0" lon="0" rev="7200000"/>
            </a:lightRig>
          </a:scene3d>
          <a:sp3d>
            <a:bevelT w="25400" h="19050"/>
            <a:contourClr>
              <a:srgbClr val="ffffff"/>
            </a:contourClr>
          </a:sp3d>
        </p:spPr>
      </p:pic>
    </p:spTree>
  </p:cSld>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Median</Template>
  <TotalTime>577</TotalTime>
  <Application>LibreOffice/7.0.1.2$Windows_x86 LibreOffice_project/7cbcfc562f6eb6708b5ff7d7397325de9e764452</Application>
  <Words>635</Words>
  <Paragraphs>65</Paragraphs>
  <Company>RePack by SPecialiST</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2018-05-08T18:50:58Z</dcterms:created>
  <dc:creator>user</dc:creator>
  <dc:description/>
  <dc:language>en-US</dc:language>
  <cp:lastModifiedBy/>
  <dcterms:modified xsi:type="dcterms:W3CDTF">2022-05-03T21:09:16Z</dcterms:modified>
  <cp:revision>54</cp:revision>
  <dc:subject/>
  <dc:title>Слайд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Company">
    <vt:lpwstr>RePack by SPecialiST</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0</vt:i4>
  </property>
  <property fmtid="{D5CDD505-2E9C-101B-9397-08002B2CF9AE}" pid="9" name="PresentationFormat">
    <vt:lpwstr>Экран (4:3)</vt:lpwstr>
  </property>
  <property fmtid="{D5CDD505-2E9C-101B-9397-08002B2CF9AE}" pid="10" name="ScaleCrop">
    <vt:bool>0</vt:bool>
  </property>
  <property fmtid="{D5CDD505-2E9C-101B-9397-08002B2CF9AE}" pid="11" name="ShareDoc">
    <vt:bool>0</vt:bool>
  </property>
  <property fmtid="{D5CDD505-2E9C-101B-9397-08002B2CF9AE}" pid="12" name="Slides">
    <vt:i4>16</vt:i4>
  </property>
</Properties>
</file>