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5" r:id="rId5"/>
    <p:sldId id="261" r:id="rId6"/>
    <p:sldId id="262" r:id="rId7"/>
    <p:sldId id="271" r:id="rId8"/>
    <p:sldId id="268" r:id="rId9"/>
    <p:sldId id="270" r:id="rId10"/>
    <p:sldId id="272" r:id="rId11"/>
    <p:sldId id="273" r:id="rId12"/>
    <p:sldId id="278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озділ за промовчанням" id="{9010A64F-BD93-40F6-9D40-F144072EC03F}">
          <p14:sldIdLst>
            <p14:sldId id="256"/>
            <p14:sldId id="258"/>
            <p14:sldId id="259"/>
            <p14:sldId id="260"/>
            <p14:sldId id="265"/>
            <p14:sldId id="261"/>
            <p14:sldId id="262"/>
            <p14:sldId id="271"/>
            <p14:sldId id="268"/>
            <p14:sldId id="270"/>
            <p14:sldId id="272"/>
            <p14:sldId id="273"/>
            <p14:sldId id="274"/>
            <p14:sldId id="278"/>
          </p14:sldIdLst>
        </p14:section>
        <p14:section name="Атеїзм" id="{D4E8B91B-686A-457B-9A85-5459DDAC4DD4}">
          <p14:sldIdLst>
            <p14:sldId id="284"/>
            <p14:sldId id="285"/>
            <p14:sldId id="280"/>
            <p14:sldId id="281"/>
            <p14:sldId id="282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324" autoAdjust="0"/>
    <p:restoredTop sz="94660"/>
  </p:normalViewPr>
  <p:slideViewPr>
    <p:cSldViewPr>
      <p:cViewPr>
        <p:scale>
          <a:sx n="75" d="100"/>
          <a:sy n="75" d="100"/>
        </p:scale>
        <p:origin x="-456" y="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2919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77862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87333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7446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56168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0372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1446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8373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0306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29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9312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F3ADA-E87B-43FA-A7B7-6DB866AF8369}" type="datetimeFigureOut">
              <a:rPr lang="uk-UA" smtClean="0"/>
              <a:pPr/>
              <a:t>03.05.2022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47C8-E044-4D7E-AA91-906651C0CDD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231810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rgbClr val="FFFF00"/>
                </a:solidFill>
              </a:rPr>
              <a:t>Причини появи неорелігії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Нетрадиційні релігії породжені глибинними процесами суспільного життя ХХ ст. і виявилося не тільки і відновленні ортодоксальних релігійних традицій, а й у пошуку нових цінностей, духовних орієнтацій. На позначення цього явища вживають багато </a:t>
            </a:r>
            <a:r>
              <a:rPr lang="uk-UA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синомічних</a:t>
            </a: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термінів: </a:t>
            </a:r>
            <a:r>
              <a:rPr lang="uk-UA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uk-UA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неорелігії</a:t>
            </a: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uk-UA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неосекти</a:t>
            </a: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uk-UA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неокульти</a:t>
            </a:r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  <a:r>
              <a:rPr lang="uk-UA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Неорухи</a:t>
            </a:r>
            <a:r>
              <a:rPr lang="uk-UA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народжені кризою традиційної релігії. </a:t>
            </a:r>
            <a:endParaRPr lang="uk-UA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7506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3658418"/>
          </a:xfrm>
        </p:spPr>
        <p:txBody>
          <a:bodyPr>
            <a:noAutofit/>
          </a:bodyPr>
          <a:lstStyle/>
          <a:p>
            <a:r>
              <a:rPr lang="uk-UA" sz="8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Синкретичні 						релігії</a:t>
            </a:r>
            <a:endParaRPr lang="uk-UA" sz="8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5549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2060"/>
                </a:solidFill>
              </a:rPr>
              <a:t>Церква об'єднання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Церква </a:t>
            </a:r>
            <a:r>
              <a:rPr lang="uk-UA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об'єднання виникла</a:t>
            </a: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1954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Сеулі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Південна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Корея, </a:t>
            </a: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послідовників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заснували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Асоціацію</a:t>
            </a: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Святого </a:t>
            </a: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Духа»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світового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християнства</a:t>
            </a:r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послання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Церкви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гласить,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віруючої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покласти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край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стражданням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людства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Небесного Батька.</a:t>
            </a:r>
            <a:endParaRPr lang="uk-UA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69342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Інші неорелігії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sz="2800" dirty="0" err="1"/>
              <a:t>Неоязичництво</a:t>
            </a:r>
            <a:endParaRPr lang="uk-UA" sz="2800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251520" y="2174875"/>
            <a:ext cx="4104456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Неоязичництво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сукупність сучасних течій, що закликають до відновлення язичницьких уявлень, культів та обрядів.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Неоязичництво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чи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нативізм-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 реконструкція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дохристиянських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вірувань</a:t>
            </a:r>
            <a:r>
              <a:rPr lang="uk-UA" sz="2000" dirty="0"/>
              <a:t>.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sz="2800" dirty="0" smtClean="0"/>
              <a:t>Сатанізм</a:t>
            </a:r>
            <a:endParaRPr lang="uk-UA" sz="2800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91471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Сатанізм - ряд світоглядів і вірувань, в яких образ Сатани трактується як позитивний символ могутності 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свободи. </a:t>
            </a: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 час існує кілька різновидів сатанізму, найпоширенішим у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столітті є Сатанізм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ЛаВея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більш поміркована форма, яка розглядає Сатану просто як символ.</a:t>
            </a:r>
          </a:p>
        </p:txBody>
      </p:sp>
    </p:spTree>
    <p:extLst>
      <p:ext uri="{BB962C8B-B14F-4D97-AF65-F5344CB8AC3E}">
        <p14:creationId xmlns:p14="http://schemas.microsoft.com/office/powerpoint/2010/main" xmlns="" val="2071776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ХХ ст. позиції усталених релігійних течій підірвав передусім науковий світогляд. Досягнення</a:t>
            </a:r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1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неорелігії </a:t>
            </a:r>
            <a:r>
              <a:rPr lang="uk-UA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висунули проблеми, перед якими офіційна церква виявилась безсильною. У своїх догматах культом синтетичних релігій, створюється на поєднання елементів різних традиційних релігій, створюючи власні вчення, систему обрядових дійств, церковну організацію, претендуючи на статус над релігії.</a:t>
            </a:r>
            <a:endParaRPr lang="uk-UA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1462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rgbClr val="7030A0"/>
                </a:solidFill>
              </a:rPr>
              <a:t>Класифікація нерелігійних систем</a:t>
            </a:r>
            <a:endParaRPr lang="uk-UA" i="1" dirty="0">
              <a:solidFill>
                <a:srgbClr val="7030A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 numCol="2">
            <a:normAutofit fontScale="25000" lnSpcReduction="20000"/>
          </a:bodyPr>
          <a:lstStyle/>
          <a:p>
            <a:pPr marL="444500" indent="-177800">
              <a:buNone/>
            </a:pPr>
            <a:r>
              <a:rPr lang="en-US" sz="5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sz="5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Нехристиянські </a:t>
            </a: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течії, вірування на </a:t>
            </a:r>
            <a:endParaRPr lang="uk-UA" sz="5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r>
              <a:rPr lang="uk-UA" sz="5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 християнській основі:</a:t>
            </a:r>
          </a:p>
          <a:p>
            <a:pPr marL="444500" indent="-177800">
              <a:buNone/>
            </a:pP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Церква </a:t>
            </a:r>
            <a:r>
              <a:rPr lang="uk-UA" sz="5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Воскресаючої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Богородиці;</a:t>
            </a:r>
          </a:p>
          <a:p>
            <a:pPr marL="444500" indent="-177800">
              <a:buNone/>
            </a:pP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Мормони;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 апостольська 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церква;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Церква Христа;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Нова церква 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5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Церква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Єрусалиму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5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endParaRPr lang="uk-UA" sz="5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Релігії </a:t>
            </a:r>
            <a:r>
              <a:rPr lang="uk-UA" sz="5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орієнталістського</a:t>
            </a: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напряму: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Неоіндуїзм;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Міжнародне товариство 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 </a:t>
            </a:r>
            <a:r>
              <a:rPr lang="uk-UA" sz="5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Крішни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Послідовники </a:t>
            </a:r>
            <a:r>
              <a:rPr lang="uk-UA" sz="5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Шрі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Сатьї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Саї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Баби;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Центри </a:t>
            </a:r>
            <a:r>
              <a:rPr lang="uk-UA" sz="5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Шрі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Гінмоя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44500" indent="-177800">
              <a:buNone/>
            </a:pP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Вселенська чиста релігія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44500" indent="-177800">
              <a:buNone/>
            </a:pPr>
            <a:endParaRPr lang="uk-UA" sz="5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r>
              <a:rPr lang="uk-UA" sz="5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Езотеричні об'єднання:                                      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Теософія;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Братство </a:t>
            </a:r>
            <a:r>
              <a:rPr lang="uk-UA" sz="5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Грааля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44500" indent="-177800">
              <a:buNone/>
            </a:pPr>
            <a:endParaRPr lang="uk-UA" sz="5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endParaRPr lang="uk-UA" sz="5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5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Неоязичництво</a:t>
            </a: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Рідна Віра;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uk-UA" sz="5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РІН-віра</a:t>
            </a: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Собор рідної віри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endParaRPr lang="uk-UA" sz="5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  <a:tabLst>
                <a:tab pos="88900" algn="l"/>
                <a:tab pos="3492500" algn="l"/>
              </a:tabLst>
            </a:pP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5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Синкретичні </a:t>
            </a: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релігії:</a:t>
            </a:r>
          </a:p>
          <a:p>
            <a:pPr marL="444500" indent="-177800">
              <a:buNone/>
              <a:tabLst>
                <a:tab pos="0" algn="l"/>
              </a:tabLst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Біле братство;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Церква об'єднання;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Всесвітня віра Божа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endParaRPr lang="uk-UA" sz="5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5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Саєнтологічні </a:t>
            </a: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рухи: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Діанетика;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Наука розуму;</a:t>
            </a:r>
          </a:p>
          <a:p>
            <a:pPr marL="444500" indent="-177800">
              <a:buNone/>
            </a:pPr>
            <a:r>
              <a:rPr lang="uk-UA" sz="5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Християнська наука</a:t>
            </a:r>
            <a:r>
              <a:rPr lang="uk-UA" sz="5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endParaRPr lang="uk-UA" sz="5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 indent="-177800">
              <a:buNone/>
            </a:pPr>
            <a:r>
              <a:rPr lang="uk-UA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Сатанізм.</a:t>
            </a:r>
          </a:p>
          <a:p>
            <a:pPr marL="444500" indent="-444500"/>
            <a:endParaRPr lang="uk-U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797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3312368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0070C0"/>
                </a:solidFill>
              </a:rPr>
              <a:t>До </a:t>
            </a:r>
            <a:r>
              <a:rPr lang="ru-RU" i="1" dirty="0" err="1">
                <a:solidFill>
                  <a:srgbClr val="0070C0"/>
                </a:solidFill>
              </a:rPr>
              <a:t>неохристиянських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течій</a:t>
            </a:r>
            <a:r>
              <a:rPr lang="ru-RU" i="1" dirty="0">
                <a:solidFill>
                  <a:srgbClr val="0070C0"/>
                </a:solidFill>
              </a:rPr>
              <a:t> з </a:t>
            </a:r>
            <a:r>
              <a:rPr lang="ru-RU" i="1" dirty="0" err="1">
                <a:solidFill>
                  <a:srgbClr val="0070C0"/>
                </a:solidFill>
              </a:rPr>
              <a:t>певними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зауваженнями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можна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віднести</a:t>
            </a:r>
            <a:endParaRPr lang="uk-UA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0866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tx1"/>
                </a:solidFill>
              </a:rPr>
              <a:t>Мормони</a:t>
            </a:r>
            <a:endParaRPr lang="uk-UA" i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Мормони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релігійна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культурна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пов'язана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мормонізмом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релігією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створеною</a:t>
            </a:r>
            <a:r>
              <a:rPr lang="ru-R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 </a:t>
            </a:r>
            <a:r>
              <a:rPr lang="uk-UA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Джозефера</a:t>
            </a:r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Сміта.</a:t>
            </a:r>
            <a:endParaRPr lang="ru-RU" sz="2400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«мормон» взято з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Книги Мормона, священного для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мормонів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тексту,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вони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є перекладом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писань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золотих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пластин,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переданих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Джозефу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Сміту-молодшому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ангелом.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опублікований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1830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текстом, книга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названа на честь Мормона -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стародавнього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пророка та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історика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жив у IV ст. на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Американському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континенті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8869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rgbClr val="0070C0"/>
                </a:solidFill>
              </a:rPr>
              <a:t>Свідки </a:t>
            </a:r>
            <a:r>
              <a:rPr lang="uk-UA" i="1" dirty="0" err="1" smtClean="0">
                <a:solidFill>
                  <a:srgbClr val="0070C0"/>
                </a:solidFill>
              </a:rPr>
              <a:t>Єгови</a:t>
            </a:r>
            <a:endParaRPr lang="uk-UA" i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>
                <a:solidFill>
                  <a:srgbClr val="0070C0"/>
                </a:solidFill>
              </a:rPr>
              <a:t> Христианка </a:t>
            </a:r>
            <a:r>
              <a:rPr lang="ru-RU" i="1" dirty="0" err="1" smtClean="0">
                <a:solidFill>
                  <a:srgbClr val="0070C0"/>
                </a:solidFill>
              </a:rPr>
              <a:t>релігійна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течія</a:t>
            </a:r>
            <a:r>
              <a:rPr lang="ru-RU" i="1" dirty="0" smtClean="0">
                <a:solidFill>
                  <a:srgbClr val="0070C0"/>
                </a:solidFill>
              </a:rPr>
              <a:t>, заснована 1872 року в США Чарльзом Расселом. Станом на 2013 </a:t>
            </a:r>
            <a:r>
              <a:rPr lang="ru-RU" i="1" dirty="0" err="1" smtClean="0">
                <a:solidFill>
                  <a:srgbClr val="0070C0"/>
                </a:solidFill>
              </a:rPr>
              <a:t>рік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найвища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кількість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членів</a:t>
            </a:r>
            <a:r>
              <a:rPr lang="ru-RU" i="1" dirty="0" smtClean="0">
                <a:solidFill>
                  <a:srgbClr val="0070C0"/>
                </a:solidFill>
              </a:rPr>
              <a:t> становила 7 965 954 </a:t>
            </a:r>
            <a:r>
              <a:rPr lang="ru-RU" i="1" dirty="0" err="1" smtClean="0">
                <a:solidFill>
                  <a:srgbClr val="0070C0"/>
                </a:solidFill>
              </a:rPr>
              <a:t>чоловік</a:t>
            </a:r>
            <a:r>
              <a:rPr lang="ru-RU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uk-UA" i="1" dirty="0" smtClean="0">
                <a:solidFill>
                  <a:srgbClr val="0070C0"/>
                </a:solidFill>
              </a:rPr>
              <a:t>Свідки </a:t>
            </a:r>
            <a:r>
              <a:rPr lang="uk-UA" i="1" dirty="0" err="1" smtClean="0">
                <a:solidFill>
                  <a:srgbClr val="0070C0"/>
                </a:solidFill>
              </a:rPr>
              <a:t>Єгови</a:t>
            </a:r>
            <a:r>
              <a:rPr lang="uk-UA" i="1" dirty="0" smtClean="0">
                <a:solidFill>
                  <a:srgbClr val="0070C0"/>
                </a:solidFill>
              </a:rPr>
              <a:t> — назва, прийнята більшістю із Дослідників Біблії у 1931 році, щоби відділити себе від віросповідань решти християнського світу. Дане найменування Свідки </a:t>
            </a:r>
            <a:r>
              <a:rPr lang="uk-UA" i="1" dirty="0" err="1" smtClean="0">
                <a:solidFill>
                  <a:srgbClr val="0070C0"/>
                </a:solidFill>
              </a:rPr>
              <a:t>Єгови</a:t>
            </a:r>
            <a:r>
              <a:rPr lang="uk-UA" i="1" dirty="0" smtClean="0">
                <a:solidFill>
                  <a:srgbClr val="0070C0"/>
                </a:solidFill>
              </a:rPr>
              <a:t> засновують на словах із книги Ісаї (</a:t>
            </a:r>
            <a:r>
              <a:rPr lang="uk-UA" i="1" dirty="0" err="1" smtClean="0">
                <a:solidFill>
                  <a:srgbClr val="0070C0"/>
                </a:solidFill>
              </a:rPr>
              <a:t>Іс</a:t>
            </a:r>
            <a:r>
              <a:rPr lang="uk-UA" i="1" dirty="0" smtClean="0">
                <a:solidFill>
                  <a:srgbClr val="0070C0"/>
                </a:solidFill>
              </a:rPr>
              <a:t>. 43:10-12):</a:t>
            </a:r>
            <a:endParaRPr lang="uk-UA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6415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vi-VN" dirty="0" smtClean="0">
                <a:solidFill>
                  <a:schemeClr val="accent3">
                    <a:lumMod val="50000"/>
                  </a:schemeClr>
                </a:solidFill>
              </a:rPr>
              <a:t>Неоінду</a:t>
            </a:r>
            <a:r>
              <a:rPr lang="uk-UA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ї</a:t>
            </a:r>
            <a:r>
              <a:rPr lang="vi-VN" dirty="0" smtClean="0">
                <a:solidFill>
                  <a:schemeClr val="accent3">
                    <a:lumMod val="50000"/>
                  </a:schemeClr>
                </a:solidFill>
              </a:rPr>
              <a:t>зм</a:t>
            </a:r>
            <a:endParaRPr lang="uk-U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Неоінду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vi-VN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Індуський </a:t>
            </a:r>
            <a:r>
              <a:rPr lang="vi-VN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універсалізм— 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 індуїзму, узагальнена назва низки індуїстських конфесій, утворених в результаті намагань реформувати індуїзм, що відбувались в першій половині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 реформаторським рухом всередині індуїзму.</a:t>
            </a:r>
          </a:p>
          <a:p>
            <a:pPr marL="0" indent="0" algn="just">
              <a:buNone/>
            </a:pP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Однією з прикметних рис неоіндуїзму є прагнення приєднати до своєї релігійно-філософської системи елементи вчень інших релігій (наприклад, християнства).</a:t>
            </a:r>
            <a:endParaRPr lang="uk-UA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298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 </a:t>
            </a:r>
            <a:r>
              <a:rPr lang="ru-RU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орієнталістського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uk-UA" i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хідного</a:t>
            </a:r>
            <a:r>
              <a:rPr lang="uk-UA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endParaRPr lang="uk-UA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6339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51304" cy="1143000"/>
          </a:xfrm>
        </p:spPr>
        <p:txBody>
          <a:bodyPr>
            <a:normAutofit/>
          </a:bodyPr>
          <a:lstStyle/>
          <a:p>
            <a:r>
              <a:rPr lang="uk-UA" sz="3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 Товариство </a:t>
            </a:r>
            <a:r>
              <a:rPr lang="uk-UA" sz="32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 </a:t>
            </a:r>
            <a:r>
              <a:rPr lang="uk-UA" sz="32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Крішни</a:t>
            </a:r>
            <a:r>
              <a:rPr lang="uk-UA" sz="3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Популярну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Харе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Крішна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послідовники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одержали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мантрі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яку вони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співають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голосно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повторюють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тихо на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вервиці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називаної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джапа</a:t>
            </a:r>
            <a:r>
              <a:rPr lang="ru-RU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мала). </a:t>
            </a:r>
            <a:endParaRPr lang="ru-RU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 поклоніння є </a:t>
            </a:r>
            <a:r>
              <a:rPr lang="uk-UA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Крішна</a:t>
            </a:r>
            <a:r>
              <a:rPr lang="uk-U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ім'я якого його прихильники перекладають як «</a:t>
            </a:r>
            <a:r>
              <a:rPr lang="uk-UA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всеприваблюючий</a:t>
            </a:r>
            <a:r>
              <a:rPr lang="uk-U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разом зі своєю подругою </a:t>
            </a:r>
            <a:r>
              <a:rPr lang="uk-UA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Радгою</a:t>
            </a:r>
            <a:r>
              <a:rPr lang="uk-U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Вішнуїти</a:t>
            </a:r>
            <a:r>
              <a:rPr lang="uk-U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вірять, що </a:t>
            </a:r>
            <a:r>
              <a:rPr lang="uk-UA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Крішна</a:t>
            </a:r>
            <a:r>
              <a:rPr lang="uk-U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тотожний з </a:t>
            </a:r>
            <a:r>
              <a:rPr lang="uk-UA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Вішну</a:t>
            </a:r>
            <a:r>
              <a:rPr lang="uk-U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є верховною формою Бога, натомість </a:t>
            </a:r>
            <a:r>
              <a:rPr lang="uk-UA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Радга</a:t>
            </a:r>
            <a:r>
              <a:rPr lang="uk-UA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його жіночою подобою й уособленням любові.</a:t>
            </a:r>
          </a:p>
        </p:txBody>
      </p:sp>
    </p:spTree>
    <p:extLst>
      <p:ext uri="{BB962C8B-B14F-4D97-AF65-F5344CB8AC3E}">
        <p14:creationId xmlns:p14="http://schemas.microsoft.com/office/powerpoint/2010/main" xmlns="" val="2029904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1">
  <a:themeElements>
    <a:clrScheme name="Виконавча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Основи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207</TotalTime>
  <Words>616</Words>
  <Application>Microsoft Office PowerPoint</Application>
  <PresentationFormat>Екран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Тема1</vt:lpstr>
      <vt:lpstr>Причини появи неорелігії</vt:lpstr>
      <vt:lpstr>Слайд 2</vt:lpstr>
      <vt:lpstr>Класифікація нерелігійних систем</vt:lpstr>
      <vt:lpstr>До неохристиянських течій з певними зауваженнями можна віднести</vt:lpstr>
      <vt:lpstr>Мормони</vt:lpstr>
      <vt:lpstr>Свідки Єгови</vt:lpstr>
      <vt:lpstr>Неоіндуїзм</vt:lpstr>
      <vt:lpstr>До орієнталістського (Cхідного) напряму можна віднести</vt:lpstr>
      <vt:lpstr>Міжнародне Товариство Свідомості Крішни </vt:lpstr>
      <vt:lpstr>Синкретичні       релігії</vt:lpstr>
      <vt:lpstr>Церква об'єднання</vt:lpstr>
      <vt:lpstr>Інші неорелігії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Неорелігії та атеїзм</dc:title>
  <dc:creator>Markus</dc:creator>
  <cp:lastModifiedBy>Admin</cp:lastModifiedBy>
  <cp:revision>24</cp:revision>
  <dcterms:created xsi:type="dcterms:W3CDTF">2014-03-04T15:24:52Z</dcterms:created>
  <dcterms:modified xsi:type="dcterms:W3CDTF">2022-05-03T09:43:38Z</dcterms:modified>
</cp:coreProperties>
</file>