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4" r:id="rId2"/>
    <p:sldId id="285" r:id="rId3"/>
    <p:sldId id="280" r:id="rId4"/>
    <p:sldId id="281" r:id="rId5"/>
    <p:sldId id="282" r:id="rId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озділ за промовчанням" id="{9010A64F-BD93-40F6-9D40-F144072EC03F}">
          <p14:sldIdLst>
            <p14:sldId id="256"/>
            <p14:sldId id="258"/>
            <p14:sldId id="259"/>
            <p14:sldId id="260"/>
            <p14:sldId id="265"/>
            <p14:sldId id="261"/>
            <p14:sldId id="262"/>
            <p14:sldId id="271"/>
            <p14:sldId id="268"/>
            <p14:sldId id="270"/>
            <p14:sldId id="272"/>
            <p14:sldId id="273"/>
            <p14:sldId id="274"/>
            <p14:sldId id="278"/>
          </p14:sldIdLst>
        </p14:section>
        <p14:section name="Атеїзм" id="{D4E8B91B-686A-457B-9A85-5459DDAC4DD4}">
          <p14:sldIdLst>
            <p14:sldId id="284"/>
            <p14:sldId id="285"/>
            <p14:sldId id="280"/>
            <p14:sldId id="281"/>
            <p14:sldId id="282"/>
            <p14:sldId id="28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324" autoAdjust="0"/>
    <p:restoredTop sz="94660"/>
  </p:normalViewPr>
  <p:slideViewPr>
    <p:cSldViewPr>
      <p:cViewPr>
        <p:scale>
          <a:sx n="75" d="100"/>
          <a:sy n="75" d="100"/>
        </p:scale>
        <p:origin x="-456" y="11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F3ADA-E87B-43FA-A7B7-6DB866AF8369}" type="datetimeFigureOut">
              <a:rPr lang="uk-UA" smtClean="0"/>
              <a:pPr/>
              <a:t>10.05.2022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47C8-E044-4D7E-AA91-906651C0CDD6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629192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F3ADA-E87B-43FA-A7B7-6DB866AF8369}" type="datetimeFigureOut">
              <a:rPr lang="uk-UA" smtClean="0"/>
              <a:pPr/>
              <a:t>10.05.2022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47C8-E044-4D7E-AA91-906651C0CDD6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577862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F3ADA-E87B-43FA-A7B7-6DB866AF8369}" type="datetimeFigureOut">
              <a:rPr lang="uk-UA" smtClean="0"/>
              <a:pPr/>
              <a:t>10.05.2022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47C8-E044-4D7E-AA91-906651C0CDD6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873338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F3ADA-E87B-43FA-A7B7-6DB866AF8369}" type="datetimeFigureOut">
              <a:rPr lang="uk-UA" smtClean="0"/>
              <a:pPr/>
              <a:t>10.05.2022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47C8-E044-4D7E-AA91-906651C0CDD6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674465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F3ADA-E87B-43FA-A7B7-6DB866AF8369}" type="datetimeFigureOut">
              <a:rPr lang="uk-UA" smtClean="0"/>
              <a:pPr/>
              <a:t>10.05.2022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47C8-E044-4D7E-AA91-906651C0CDD6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561687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F3ADA-E87B-43FA-A7B7-6DB866AF8369}" type="datetimeFigureOut">
              <a:rPr lang="uk-UA" smtClean="0"/>
              <a:pPr/>
              <a:t>10.05.2022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47C8-E044-4D7E-AA91-906651C0CDD6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603723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F3ADA-E87B-43FA-A7B7-6DB866AF8369}" type="datetimeFigureOut">
              <a:rPr lang="uk-UA" smtClean="0"/>
              <a:pPr/>
              <a:t>10.05.2022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47C8-E044-4D7E-AA91-906651C0CDD6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914468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F3ADA-E87B-43FA-A7B7-6DB866AF8369}" type="datetimeFigureOut">
              <a:rPr lang="uk-UA" smtClean="0"/>
              <a:pPr/>
              <a:t>10.05.2022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47C8-E044-4D7E-AA91-906651C0CDD6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983732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F3ADA-E87B-43FA-A7B7-6DB866AF8369}" type="datetimeFigureOut">
              <a:rPr lang="uk-UA" smtClean="0"/>
              <a:pPr/>
              <a:t>10.05.2022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47C8-E044-4D7E-AA91-906651C0CDD6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503069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F3ADA-E87B-43FA-A7B7-6DB866AF8369}" type="datetimeFigureOut">
              <a:rPr lang="uk-UA" smtClean="0"/>
              <a:pPr/>
              <a:t>10.05.2022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47C8-E044-4D7E-AA91-906651C0CDD6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3297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F3ADA-E87B-43FA-A7B7-6DB866AF8369}" type="datetimeFigureOut">
              <a:rPr lang="uk-UA" smtClean="0"/>
              <a:pPr/>
              <a:t>10.05.2022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47C8-E044-4D7E-AA91-906651C0CDD6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993124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F3ADA-E87B-43FA-A7B7-6DB866AF8369}" type="datetimeFigureOut">
              <a:rPr lang="uk-UA" smtClean="0"/>
              <a:pPr/>
              <a:t>10.05.2022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B47C8-E044-4D7E-AA91-906651C0CDD6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7231810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132856"/>
            <a:ext cx="8229600" cy="2002234"/>
          </a:xfrm>
        </p:spPr>
        <p:txBody>
          <a:bodyPr>
            <a:normAutofit/>
          </a:bodyPr>
          <a:lstStyle/>
          <a:p>
            <a:r>
              <a:rPr lang="uk-UA" sz="9600" i="1" dirty="0" smtClean="0">
                <a:solidFill>
                  <a:srgbClr val="0070C0"/>
                </a:solidFill>
                <a:latin typeface="+mn-lt"/>
              </a:rPr>
              <a:t>Атеїзм</a:t>
            </a:r>
            <a:endParaRPr lang="uk-UA" sz="9600" i="1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3957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9000" r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Атеїзм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Слово</a:t>
            </a:r>
            <a:r>
              <a:rPr lang="ru-RU" dirty="0"/>
              <a:t> </a:t>
            </a:r>
            <a:r>
              <a:rPr lang="ru-RU" i="1" dirty="0" err="1"/>
              <a:t>атеїст</a:t>
            </a:r>
            <a:r>
              <a:rPr lang="ru-RU" dirty="0"/>
              <a:t> </a:t>
            </a:r>
            <a:r>
              <a:rPr lang="ru-RU" dirty="0" err="1"/>
              <a:t>уперше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застосовано</a:t>
            </a:r>
            <a:r>
              <a:rPr lang="ru-RU" dirty="0"/>
              <a:t> для </a:t>
            </a:r>
            <a:r>
              <a:rPr lang="ru-RU" dirty="0" err="1"/>
              <a:t>позначення</a:t>
            </a:r>
            <a:r>
              <a:rPr lang="ru-RU" dirty="0"/>
              <a:t> практичного </a:t>
            </a:r>
            <a:r>
              <a:rPr lang="ru-RU" dirty="0" err="1"/>
              <a:t>безбожництва</a:t>
            </a:r>
            <a:r>
              <a:rPr lang="ru-RU" dirty="0"/>
              <a:t> у 1577 </a:t>
            </a:r>
            <a:r>
              <a:rPr lang="ru-RU" dirty="0" err="1" smtClean="0"/>
              <a:t>році</a:t>
            </a:r>
            <a:r>
              <a:rPr lang="ru-RU" dirty="0"/>
              <a:t>. У </a:t>
            </a:r>
            <a:r>
              <a:rPr lang="ru-RU" dirty="0" err="1"/>
              <a:t>Європі</a:t>
            </a:r>
            <a:r>
              <a:rPr lang="ru-RU" dirty="0"/>
              <a:t> слово «</a:t>
            </a:r>
            <a:r>
              <a:rPr lang="ru-RU" dirty="0" err="1"/>
              <a:t>атеїзм</a:t>
            </a:r>
            <a:r>
              <a:rPr lang="ru-RU" dirty="0"/>
              <a:t>» почало </a:t>
            </a:r>
            <a:r>
              <a:rPr lang="ru-RU" dirty="0" err="1"/>
              <a:t>використовуватися</a:t>
            </a:r>
            <a:r>
              <a:rPr lang="ru-RU" dirty="0"/>
              <a:t> для </a:t>
            </a:r>
            <a:r>
              <a:rPr lang="ru-RU" dirty="0" err="1"/>
              <a:t>опису</a:t>
            </a:r>
            <a:r>
              <a:rPr lang="ru-RU" dirty="0"/>
              <a:t> </a:t>
            </a:r>
            <a:r>
              <a:rPr lang="ru-RU" dirty="0" err="1"/>
              <a:t>власних</a:t>
            </a:r>
            <a:r>
              <a:rPr lang="ru-RU" dirty="0"/>
              <a:t> </a:t>
            </a:r>
            <a:r>
              <a:rPr lang="ru-RU" dirty="0" err="1"/>
              <a:t>переконань</a:t>
            </a:r>
            <a:r>
              <a:rPr lang="ru-RU" dirty="0"/>
              <a:t> у XVIII </a:t>
            </a:r>
            <a:r>
              <a:rPr lang="ru-RU" dirty="0" err="1"/>
              <a:t>столітті</a:t>
            </a:r>
            <a:r>
              <a:rPr lang="ru-RU" dirty="0"/>
              <a:t> й </a:t>
            </a:r>
            <a:r>
              <a:rPr lang="ru-RU" dirty="0" err="1"/>
              <a:t>позначало</a:t>
            </a:r>
            <a:r>
              <a:rPr lang="ru-RU" dirty="0"/>
              <a:t> </a:t>
            </a:r>
            <a:r>
              <a:rPr lang="ru-RU" dirty="0" err="1"/>
              <a:t>невіру</a:t>
            </a:r>
            <a:r>
              <a:rPr lang="ru-RU" dirty="0"/>
              <a:t> у </a:t>
            </a:r>
            <a:r>
              <a:rPr lang="ru-RU" dirty="0" err="1"/>
              <a:t>монотеїстичного</a:t>
            </a:r>
            <a:r>
              <a:rPr lang="ru-RU" dirty="0"/>
              <a:t> </a:t>
            </a:r>
            <a:r>
              <a:rPr lang="ru-RU" dirty="0" err="1"/>
              <a:t>іудео-християнського</a:t>
            </a:r>
            <a:r>
              <a:rPr lang="ru-RU" dirty="0"/>
              <a:t> бога.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1453127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FF0000"/>
                </a:solidFill>
              </a:rPr>
              <a:t>Атеїзм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Безвірництво</a:t>
            </a:r>
            <a:r>
              <a:rPr lang="uk-UA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світогляд, який характеризується відсутністю віри в існування будь-яких богів, духів, інших «потойбічних» істот тощо. </a:t>
            </a:r>
          </a:p>
        </p:txBody>
      </p:sp>
    </p:spTree>
    <p:extLst>
      <p:ext uri="{BB962C8B-B14F-4D97-AF65-F5344CB8AC3E}">
        <p14:creationId xmlns:p14="http://schemas.microsoft.com/office/powerpoint/2010/main" xmlns="" val="5200084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r>
              <a:rPr lang="uk-UA" dirty="0" smtClean="0"/>
              <a:t>Також Атеїзм – це світогляд</a:t>
            </a:r>
            <a:r>
              <a:rPr lang="uk-UA" dirty="0"/>
              <a:t>, згідно з яким природний, матеріальний світ є єдиним і самодостатнім, а для пояснення явищ і опису законів природи не потрібне залучення надприродних сил, наприклад Бога, богів, духів, інших </a:t>
            </a:r>
            <a:r>
              <a:rPr lang="uk-UA" dirty="0" smtClean="0"/>
              <a:t>в нематеріальних </a:t>
            </a:r>
            <a:r>
              <a:rPr lang="uk-UA" dirty="0"/>
              <a:t>істот. Атеїсти вважають всі існуючі релігії і вірування творінням самої людини, а поява Всесвіту розглядають з наукової точки </a:t>
            </a:r>
            <a:r>
              <a:rPr lang="uk-UA" dirty="0" smtClean="0"/>
              <a:t>зору.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11883956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За </a:t>
            </a:r>
            <a:r>
              <a:rPr lang="ru-RU" dirty="0" err="1">
                <a:solidFill>
                  <a:schemeClr val="bg2">
                    <a:lumMod val="50000"/>
                  </a:schemeClr>
                </a:solidFill>
              </a:rPr>
              <a:t>Докінзом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dirty="0" err="1">
                <a:solidFill>
                  <a:schemeClr val="bg2">
                    <a:lumMod val="50000"/>
                  </a:schemeClr>
                </a:solidFill>
              </a:rPr>
              <a:t>можна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50000"/>
                  </a:schemeClr>
                </a:solidFill>
              </a:rPr>
              <a:t>користуватися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 такою </a:t>
            </a:r>
            <a:r>
              <a:rPr lang="ru-RU" dirty="0" err="1">
                <a:solidFill>
                  <a:schemeClr val="bg2">
                    <a:lumMod val="50000"/>
                  </a:schemeClr>
                </a:solidFill>
              </a:rPr>
              <a:t>класифікацією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:</a:t>
            </a:r>
            <a:endParaRPr lang="uk-UA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 numCol="2"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uk-UA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Теїзм — віра в бога </a:t>
            </a:r>
            <a:r>
              <a:rPr lang="uk-UA" sz="20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 </a:t>
            </a:r>
            <a:r>
              <a:rPr lang="uk-UA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багатьох </a:t>
            </a:r>
            <a:r>
              <a:rPr lang="uk-UA" sz="20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богів,  який активно впливає на </a:t>
            </a:r>
            <a:r>
              <a:rPr lang="uk-UA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перебіг подій в нашому світі, вислуховує молитви, приймає приношення, творить «дива</a:t>
            </a:r>
            <a:r>
              <a:rPr lang="uk-UA" sz="20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marL="457200" indent="-457200">
              <a:buFont typeface="+mj-lt"/>
              <a:buAutoNum type="arabicPeriod"/>
            </a:pPr>
            <a:endParaRPr lang="uk-UA" sz="20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uk-UA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Деїзм — віра в бога як творця всесвіту, який, однак, не втручається в реальний хід подій в сьогоднішньому світі. Такий бог може діяти тільки на початку і в кінці світу, а розвиток всесвіту підпорядкований законам природи</a:t>
            </a:r>
            <a:r>
              <a:rPr lang="uk-UA" sz="20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endParaRPr lang="uk-UA" sz="20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uk-UA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Пантеїзм — ототожнення бога з усім всесвітом, із законами природи і т. д. Відрізняється від атеїзму тільки термінологічно</a:t>
            </a:r>
            <a:r>
              <a:rPr lang="uk-UA" sz="20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endParaRPr lang="uk-UA" sz="20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uk-UA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Атеїзм — заперечення існування Бога (богів</a:t>
            </a:r>
            <a:r>
              <a:rPr lang="uk-UA" sz="20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457200" indent="-457200">
              <a:buFont typeface="+mj-lt"/>
              <a:buAutoNum type="arabicPeriod"/>
            </a:pPr>
            <a:endParaRPr lang="uk-UA" sz="20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uk-UA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Агностицизм — твердження про те, що неможливо (на сьогоднішньому рівні знань або ж принципово ніколи) отримати відповідь на питання про існування Бога.</a:t>
            </a:r>
          </a:p>
          <a:p>
            <a:pPr marL="457200" indent="-457200">
              <a:buFont typeface="+mj-lt"/>
              <a:buAutoNum type="arabicPeriod"/>
            </a:pPr>
            <a:endParaRPr lang="uk-UA" sz="20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uk-UA" sz="20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63520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1">
  <a:themeElements>
    <a:clrScheme name="Виконавча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Основи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203</TotalTime>
  <Words>92</Words>
  <Application>Microsoft Office PowerPoint</Application>
  <PresentationFormat>Екран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6" baseType="lpstr">
      <vt:lpstr>Тема1</vt:lpstr>
      <vt:lpstr>Атеїзм</vt:lpstr>
      <vt:lpstr>Атеїзм</vt:lpstr>
      <vt:lpstr>Атеїзм</vt:lpstr>
      <vt:lpstr>Слайд 4</vt:lpstr>
      <vt:lpstr>За Докінзом, можна користуватися такою класифікацією: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Неорелігії та атеїзм</dc:title>
  <dc:creator>Markus</dc:creator>
  <cp:lastModifiedBy>Admin</cp:lastModifiedBy>
  <cp:revision>22</cp:revision>
  <dcterms:created xsi:type="dcterms:W3CDTF">2014-03-04T15:24:52Z</dcterms:created>
  <dcterms:modified xsi:type="dcterms:W3CDTF">2022-05-10T05:17:47Z</dcterms:modified>
</cp:coreProperties>
</file>