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1" r:id="rId3"/>
    <p:sldId id="261" r:id="rId4"/>
    <p:sldId id="280" r:id="rId5"/>
    <p:sldId id="28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90" r:id="rId14"/>
    <p:sldId id="291" r:id="rId15"/>
    <p:sldId id="292" r:id="rId16"/>
    <p:sldId id="298" r:id="rId17"/>
    <p:sldId id="297" r:id="rId18"/>
    <p:sldId id="272" r:id="rId19"/>
    <p:sldId id="274" r:id="rId20"/>
    <p:sldId id="277" r:id="rId21"/>
    <p:sldId id="276" r:id="rId22"/>
    <p:sldId id="302" r:id="rId23"/>
    <p:sldId id="303" r:id="rId24"/>
    <p:sldId id="279" r:id="rId25"/>
    <p:sldId id="305" r:id="rId26"/>
    <p:sldId id="30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13EC-D8C1-402A-9543-84C98EE58F0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348476F-835C-4985-AA95-88D75D0445A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13EC-D8C1-402A-9543-84C98EE58F0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476F-835C-4985-AA95-88D75D044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13EC-D8C1-402A-9543-84C98EE58F0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476F-835C-4985-AA95-88D75D044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13EC-D8C1-402A-9543-84C98EE58F0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476F-835C-4985-AA95-88D75D0445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13EC-D8C1-402A-9543-84C98EE58F0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48476F-835C-4985-AA95-88D75D0445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13EC-D8C1-402A-9543-84C98EE58F0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476F-835C-4985-AA95-88D75D0445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13EC-D8C1-402A-9543-84C98EE58F0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476F-835C-4985-AA95-88D75D0445A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13EC-D8C1-402A-9543-84C98EE58F0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476F-835C-4985-AA95-88D75D044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13EC-D8C1-402A-9543-84C98EE58F0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476F-835C-4985-AA95-88D75D044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13EC-D8C1-402A-9543-84C98EE58F0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476F-835C-4985-AA95-88D75D0445A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13EC-D8C1-402A-9543-84C98EE58F0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48476F-835C-4985-AA95-88D75D0445A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0FF13EC-D8C1-402A-9543-84C98EE58F05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348476F-835C-4985-AA95-88D75D0445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3200400"/>
            <a:ext cx="3528392" cy="166876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Урок №38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1368151"/>
          </a:xfrm>
        </p:spPr>
        <p:txBody>
          <a:bodyPr>
            <a:normAutofit/>
          </a:bodyPr>
          <a:lstStyle/>
          <a:p>
            <a:r>
              <a:rPr lang="ru-RU" sz="4800" b="1" dirty="0"/>
              <a:t>Умови життя на планеті Земля. </a:t>
            </a:r>
          </a:p>
        </p:txBody>
      </p:sp>
      <p:pic>
        <p:nvPicPr>
          <p:cNvPr id="36866" name="Picture 2" descr="http://pustunchik.ua/images/interesting/Svyato/Zemlia-nash-spilnyj-dim/2511-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4464496" cy="34342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Діяльність людини, що впливає на життя організмів, </a:t>
            </a:r>
            <a:r>
              <a:rPr lang="uk-UA" b="1" dirty="0" smtClean="0">
                <a:solidFill>
                  <a:srgbClr val="C00000"/>
                </a:solidFill>
              </a:rPr>
              <a:t>називають </a:t>
            </a:r>
            <a:r>
              <a:rPr lang="uk-UA" b="1" dirty="0">
                <a:solidFill>
                  <a:srgbClr val="C00000"/>
                </a:solidFill>
              </a:rPr>
              <a:t>антропогенним фактором.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6628" name="Picture 4" descr="http://school-world.com.ua/lib/wp-content/uploads/2012/02/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976664" cy="44824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49817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За потребою у воді розрізняють такі групи рослин: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568952" cy="4824536"/>
          </a:xfrm>
        </p:spPr>
        <p:txBody>
          <a:bodyPr>
            <a:normAutofit/>
          </a:bodyPr>
          <a:lstStyle/>
          <a:p>
            <a:pPr lvl="0"/>
            <a:r>
              <a:rPr lang="uk-UA" dirty="0" smtClean="0"/>
              <a:t>водяні </a:t>
            </a:r>
            <a:r>
              <a:rPr lang="uk-UA" dirty="0"/>
              <a:t>рослини (наприклад, елодея, ряска, латаття);</a:t>
            </a:r>
            <a:endParaRPr lang="ru-RU" dirty="0"/>
          </a:p>
          <a:p>
            <a:pPr lvl="0"/>
            <a:r>
              <a:rPr lang="uk-UA" dirty="0"/>
              <a:t>вологолюбні рослини (наприклад, очерет) ростуть уздовж узбережжя </a:t>
            </a:r>
            <a:r>
              <a:rPr lang="uk-UA" dirty="0" smtClean="0"/>
              <a:t>водойм </a:t>
            </a:r>
            <a:r>
              <a:rPr lang="uk-UA" dirty="0"/>
              <a:t>(можуть бути частково занурені у воду), у вологих лісах, на болотах. Вони зростають лише за умов високої зволоженості ґрунту, навіть за нетривалої </a:t>
            </a:r>
            <a:r>
              <a:rPr lang="uk-UA" dirty="0" smtClean="0"/>
              <a:t>нестачі </a:t>
            </a:r>
            <a:r>
              <a:rPr lang="uk-UA" dirty="0"/>
              <a:t>води ці рослини в'януть і можуть загинути;</a:t>
            </a:r>
            <a:endParaRPr lang="ru-RU" dirty="0"/>
          </a:p>
          <a:p>
            <a:pPr lvl="0"/>
            <a:r>
              <a:rPr lang="uk-UA" dirty="0"/>
              <a:t>посухостійкі (кактуси, верблюжа колючка, молодило).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r>
              <a:rPr lang="uk-UA" sz="4400" b="1" dirty="0">
                <a:solidFill>
                  <a:srgbClr val="C00000"/>
                </a:solidFill>
              </a:rPr>
              <a:t>Чим живляться рослини і тварини?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encrypted-tbn0.gstatic.com/images?q=tbn:ANd9GcT2kK25C2b7o1H_IivvJt-zqtb3lzGOUHXoEZys0axzf6m8MT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342240" cy="50851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hah.co.ua/wp-content/uploads/2013/01/%D0%BB%D0%B0%D0%BD%D1%86%D1%8E%D0%B3%D0%B8-%D0%B6%D0%B8%D0%B2%D0%BB%D0%B5%D0%BD%D0%BD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40760" cy="65719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ti.kiev.ua/uploads/posts/2009-12/1260469498_trof-ryv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264696" cy="55721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school.xvatit.com/images/f/f5/%D0%96%D0%B8%D0%B2%D0%BB%D0%B5%D0%BD%D0%BD%D1%8F_%D1%80%D0%BE%D1%81%D0%BB%D0%B8%D0%BD_%D1%96_%D1%82%D0%B2%D0%B0%D1%80%D0%B8%D0%B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04448" cy="629682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http://zadacha.uanet.biz/uploads/51/f3/51f30fc83465e3f80222724cce454efd/zhivlennja-ros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34185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pti.kiev.ua/uploads/posts/2010-03/1268337361_cepi-p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24988" cy="58326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4464496" cy="576064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Живлення тварин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635896" y="3068960"/>
            <a:ext cx="3816424" cy="2880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635896" y="5661248"/>
            <a:ext cx="3816424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Чи всім рослинам і тваринам потрібне повітря?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Чим дихають рослини і тварини, які живуть у воді? За допомогою якого органа дихають тварини суші? </a:t>
            </a:r>
            <a:endParaRPr lang="ru-RU" dirty="0"/>
          </a:p>
        </p:txBody>
      </p:sp>
      <p:pic>
        <p:nvPicPr>
          <p:cNvPr id="20482" name="Picture 2" descr="http://lib2.znaimo.com.ua/tw_files2/urls_4/983/d-98262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6971928" cy="522894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257829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Порівняйте вигляд сосен, що виросли в глибині лісу та на відкритому просторі </a:t>
            </a:r>
            <a:r>
              <a:rPr lang="uk-UA" b="1" dirty="0" smtClean="0">
                <a:solidFill>
                  <a:srgbClr val="C00000"/>
                </a:solidFill>
              </a:rPr>
              <a:t>В </a:t>
            </a:r>
            <a:r>
              <a:rPr lang="uk-UA" b="1" dirty="0">
                <a:solidFill>
                  <a:srgbClr val="C00000"/>
                </a:solidFill>
              </a:rPr>
              <a:t>чому між ними різниця?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924944"/>
            <a:ext cx="7772400" cy="30948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school.xvatit.com/images/f/fe/%D0%9C%D0%B0%D0%BB._223._%D0%92%D0%BD%D1%83%D1%82%D1%80%D1%96%D1%88%D0%BD%D1%8C%D0%BE%D0%B2%D0%B8%D0%B4%D0%BE%D0%B2%D0%B0_%D0%BA%D0%BE%D0%BD%D0%BA%D1%83%D1%80%D0%B5%D0%BD%D1%86%D1%96%D1%8F_%D1%80%D0%BE%D1%81%D0%BB%D0%B8%D0%BD_%D0%B7%D0%B0_%D1%81%D0%B2%D1%96%D1%82%D0%BB%D0%BE_(%D1%86%D0%B8%D1%84%D1%80%D0%B0%D0%BC%D0%B8_%D0%BF%D0%BE%D0%BA%D0%B0%D0%B7%D0%B0%D0%BD%D0%BE_%D1%81%D1%82%D1%83%D0%BF%D1%96%D0%BD%D1%8C_%D0%BF%D1%80%D0%B8%D0%B3%D0%BD%D1%96%D1%87%D0%B5%D0%BD%D0%BD%D1%8F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5256584" cy="434558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Які властивості мають живі організми?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02" name="Picture 2" descr="http://school.xvatit.com/images/6/6d/%D0%96%D0%B8%D0%B2%D0%BB%D0%B5%D0%BD%D0%BD%D1%8F_%D1%80%D0%BE%D1%81%D0%BB%D0%B8%D0%BD_%D1%96_%D1%82%D0%B2%D0%B0%D1%80%D0%B8%D0%BD-1.jpg"/>
          <p:cNvPicPr>
            <a:picLocks noChangeAspect="1" noChangeArrowheads="1"/>
          </p:cNvPicPr>
          <p:nvPr/>
        </p:nvPicPr>
        <p:blipFill>
          <a:blip r:embed="rId2" cstate="print"/>
          <a:srcRect t="8621"/>
          <a:stretch>
            <a:fillRect/>
          </a:stretch>
        </p:blipFill>
        <p:spPr bwMode="auto">
          <a:xfrm>
            <a:off x="251520" y="1484784"/>
            <a:ext cx="8656447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Листкова мозаїка — приклад пристосування рослин до кращого використання світла.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http://byology.ru/wp-content/uploads/2010/07/m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7608612" cy="45389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Що дає така здатність рослинам?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5077544"/>
          </a:xfrm>
        </p:spPr>
        <p:txBody>
          <a:bodyPr/>
          <a:lstStyle/>
          <a:p>
            <a:pPr algn="ctr"/>
            <a:r>
              <a:rPr lang="uk-UA" sz="3600" b="1" dirty="0" smtClean="0"/>
              <a:t>Це </a:t>
            </a:r>
            <a:r>
              <a:rPr lang="uk-UA" sz="3600" b="1" dirty="0"/>
              <a:t>дає змогу краще вбирати сонячне проміння. Наприклад, у плюща листки завжди повернуті до світла, і, якщо горщик з рослиною повернути, через якийсь час вони знову повернуться до світла й розмістяться у вигляді мозаїки з листків, майже не затінюючи один </a:t>
            </a:r>
            <a:r>
              <a:rPr lang="uk-UA" sz="3600" b="1" dirty="0" smtClean="0"/>
              <a:t>одного.</a:t>
            </a:r>
            <a:endParaRPr lang="ru-RU" sz="3600" b="1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Як рослини і тварини відносяться до тепла?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http://cvitka.com/DSC01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696744" cy="50225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</a:rPr>
              <a:t>Поміркуй!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uk-UA" sz="3600" b="1" dirty="0" smtClean="0"/>
              <a:t>Які тварини належать до хижаків? Яких ви знаєте травоїдних та всеїдних тварин?</a:t>
            </a:r>
            <a:endParaRPr lang="ru-RU" sz="3600" b="1" dirty="0" smtClean="0"/>
          </a:p>
          <a:p>
            <a:pPr lvl="0"/>
            <a:r>
              <a:rPr lang="uk-UA" sz="3600" b="1" dirty="0" smtClean="0"/>
              <a:t>Для чого потрібні рослинам і тваринам повітря й світло?</a:t>
            </a:r>
            <a:endParaRPr lang="ru-RU" sz="3600" b="1" dirty="0" smtClean="0"/>
          </a:p>
          <a:p>
            <a:pPr lvl="0"/>
            <a:r>
              <a:rPr lang="uk-UA" sz="3600" b="1" dirty="0" smtClean="0"/>
              <a:t>Як рослини й тварини пристосовані до життя в різних кліматичних умовах?</a:t>
            </a:r>
            <a:endParaRPr lang="ru-RU" sz="3600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Повідомлення домашнього завдання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sz="3200" b="1" dirty="0" smtClean="0"/>
              <a:t>Прочитати </a:t>
            </a:r>
            <a:r>
              <a:rPr lang="uk-UA" sz="3200" b="1" dirty="0"/>
              <a:t> </a:t>
            </a:r>
            <a:r>
              <a:rPr lang="uk-UA" sz="3200" b="1" dirty="0" smtClean="0"/>
              <a:t>параграф   38.  Дослідницький практикум</a:t>
            </a:r>
            <a:endParaRPr lang="ru-RU" sz="3200" dirty="0" smtClean="0"/>
          </a:p>
          <a:p>
            <a:pPr>
              <a:buNone/>
            </a:pPr>
            <a:r>
              <a:rPr lang="uk-UA" sz="3200" dirty="0" smtClean="0"/>
              <a:t>Дослідження . Як  впливає температура, світло і </a:t>
            </a:r>
            <a:r>
              <a:rPr lang="uk-UA" sz="3200" dirty="0" err="1" smtClean="0"/>
              <a:t>вологость</a:t>
            </a:r>
            <a:r>
              <a:rPr lang="uk-UA" sz="3200" smtClean="0"/>
              <a:t> </a:t>
            </a:r>
            <a:r>
              <a:rPr lang="uk-UA" sz="3200" dirty="0" smtClean="0"/>
              <a:t>на </a:t>
            </a:r>
            <a:r>
              <a:rPr lang="uk-UA" sz="3200" smtClean="0"/>
              <a:t>проростання насіння?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403350" y="692150"/>
            <a:ext cx="5689600" cy="1277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За урок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208823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9600" b="1" dirty="0" smtClean="0">
                <a:solidFill>
                  <a:srgbClr val="C00000"/>
                </a:solidFill>
              </a:rPr>
              <a:t>Спасибі!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3200" b="1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Середовище життя — це та частина природи, у якій живуть організми, зазнаючи різних її впливів і самі впливаючи на неї.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212976"/>
            <a:ext cx="8229600" cy="2913187"/>
          </a:xfrm>
        </p:spPr>
        <p:txBody>
          <a:bodyPr>
            <a:normAutofit/>
          </a:bodyPr>
          <a:lstStyle/>
          <a:p>
            <a:r>
              <a:rPr lang="uk-UA" sz="4400" b="1" dirty="0">
                <a:solidFill>
                  <a:schemeClr val="accent4">
                    <a:lumMod val="75000"/>
                  </a:schemeClr>
                </a:solidFill>
              </a:rPr>
              <a:t>Повітряне середовище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uk-UA" sz="4400" b="1" dirty="0">
                <a:solidFill>
                  <a:schemeClr val="accent4">
                    <a:lumMod val="75000"/>
                  </a:schemeClr>
                </a:solidFill>
              </a:rPr>
              <a:t>Водне середовище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uk-UA" sz="4400" b="1" dirty="0" smtClean="0">
                <a:solidFill>
                  <a:schemeClr val="accent4">
                    <a:lumMod val="75000"/>
                  </a:schemeClr>
                </a:solidFill>
              </a:rPr>
              <a:t>Ґрунтове </a:t>
            </a:r>
            <a:r>
              <a:rPr lang="uk-UA" sz="4400" b="1" dirty="0">
                <a:solidFill>
                  <a:schemeClr val="accent4">
                    <a:lumMod val="75000"/>
                  </a:schemeClr>
                </a:solidFill>
              </a:rPr>
              <a:t>середовище.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narodna-osvita.com.ua/uploads/5kl_korsh/1f4038403e343e373d30324142323e%205%201a3e404835323d4e3a-1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727" y="476672"/>
            <a:ext cx="8916273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narodna-osvita.com.ua/uploads/5_kl_yarosh/pryrod-1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77250" cy="46863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C00000"/>
                </a:solidFill>
              </a:rPr>
              <a:t>Фактори середовища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435280" cy="4572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4400" b="1" dirty="0" smtClean="0"/>
              <a:t> це ті </a:t>
            </a:r>
            <a:r>
              <a:rPr lang="uk-UA" sz="4400" b="1" dirty="0"/>
              <a:t>умови, які впливають на </a:t>
            </a:r>
            <a:r>
              <a:rPr lang="uk-UA" sz="4400" b="1" dirty="0" smtClean="0"/>
              <a:t>організм</a:t>
            </a:r>
            <a:r>
              <a:rPr lang="uk-UA" sz="4400" b="1" dirty="0"/>
              <a:t>. Серед них, як вам відомо, розрізняють три основні групи</a:t>
            </a:r>
            <a:r>
              <a:rPr lang="uk-UA" sz="4400" b="1" dirty="0" smtClean="0"/>
              <a:t>:</a:t>
            </a:r>
          </a:p>
          <a:p>
            <a:pPr algn="ctr"/>
            <a:r>
              <a:rPr lang="uk-UA" sz="4400" b="1" dirty="0" smtClean="0"/>
              <a:t> </a:t>
            </a:r>
            <a:r>
              <a:rPr lang="uk-UA" sz="4400" b="1" dirty="0"/>
              <a:t>фактори неживої природи; </a:t>
            </a:r>
            <a:endParaRPr lang="uk-UA" sz="4400" b="1" dirty="0" smtClean="0"/>
          </a:p>
          <a:p>
            <a:pPr algn="ctr"/>
            <a:r>
              <a:rPr lang="uk-UA" sz="4400" b="1" dirty="0" smtClean="0"/>
              <a:t>фактори </a:t>
            </a:r>
            <a:r>
              <a:rPr lang="uk-UA" sz="4400" b="1" dirty="0"/>
              <a:t>живої природи</a:t>
            </a:r>
            <a:r>
              <a:rPr lang="uk-UA" sz="4400" b="1" dirty="0" smtClean="0"/>
              <a:t>;</a:t>
            </a:r>
          </a:p>
          <a:p>
            <a:pPr algn="ctr"/>
            <a:r>
              <a:rPr lang="uk-UA" sz="4400" b="1" dirty="0" smtClean="0"/>
              <a:t> </a:t>
            </a:r>
            <a:r>
              <a:rPr lang="uk-UA" sz="4400" b="1" dirty="0"/>
              <a:t>фактори, пов’язані з діяльністю людини.</a:t>
            </a:r>
            <a:endParaRPr lang="ru-RU" sz="4400" b="1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Фактори неживої природи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45720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 </a:t>
            </a:r>
            <a:r>
              <a:rPr lang="uk-UA" sz="3200" b="1" dirty="0"/>
              <a:t>це температура, світло, </a:t>
            </a:r>
            <a:r>
              <a:rPr lang="uk-UA" sz="3200" b="1" dirty="0" smtClean="0"/>
              <a:t>вологість</a:t>
            </a:r>
            <a:r>
              <a:rPr lang="uk-UA" sz="3200" b="1" dirty="0"/>
              <a:t>, сольовий і газовий склад, вітер або течія, рельєф тощо</a:t>
            </a:r>
            <a:r>
              <a:rPr lang="uk-UA" sz="3200" b="1" dirty="0" smtClean="0"/>
              <a:t>.</a:t>
            </a:r>
          </a:p>
          <a:p>
            <a:r>
              <a:rPr lang="uk-UA" sz="3200" b="1" dirty="0" smtClean="0"/>
              <a:t> </a:t>
            </a:r>
            <a:r>
              <a:rPr lang="uk-UA" sz="3200" b="1" dirty="0"/>
              <a:t>Одні з них, наприклад світло й температура, визначають </a:t>
            </a:r>
            <a:r>
              <a:rPr lang="uk-UA" sz="3200" b="1" dirty="0" smtClean="0"/>
              <a:t>розповсюдження </a:t>
            </a:r>
            <a:r>
              <a:rPr lang="uk-UA" sz="3200" b="1" dirty="0"/>
              <a:t>по Землі більшості рослин та багатьох тварин</a:t>
            </a:r>
            <a:r>
              <a:rPr lang="uk-UA" sz="3200" b="1" dirty="0" smtClean="0"/>
              <a:t>.</a:t>
            </a:r>
          </a:p>
          <a:p>
            <a:r>
              <a:rPr lang="uk-UA" sz="3200" b="1" dirty="0" smtClean="0"/>
              <a:t> </a:t>
            </a:r>
            <a:r>
              <a:rPr lang="uk-UA" sz="3200" b="1" dirty="0"/>
              <a:t>Інші, наприклад </a:t>
            </a:r>
            <a:r>
              <a:rPr lang="uk-UA" sz="3200" b="1" dirty="0" err="1"/>
              <a:t>грунт</a:t>
            </a:r>
            <a:r>
              <a:rPr lang="uk-UA" sz="3200" b="1" dirty="0"/>
              <a:t>, рельєф, кількість опадів, часто </a:t>
            </a:r>
            <a:r>
              <a:rPr lang="uk-UA" sz="3200" b="1" dirty="0" smtClean="0"/>
              <a:t>визначають </a:t>
            </a:r>
            <a:r>
              <a:rPr lang="uk-UA" sz="3200" b="1" dirty="0"/>
              <a:t>утворення угруповань рослин, а разом з ними й розселення тварин.</a:t>
            </a:r>
            <a:endParaRPr lang="ru-RU" sz="3200" b="1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435280" cy="6192688"/>
          </a:xfrm>
        </p:spPr>
        <p:txBody>
          <a:bodyPr>
            <a:normAutofit/>
          </a:bodyPr>
          <a:lstStyle/>
          <a:p>
            <a:r>
              <a:rPr lang="uk-UA" sz="4400" b="1" dirty="0">
                <a:solidFill>
                  <a:srgbClr val="C00000"/>
                </a:solidFill>
              </a:rPr>
              <a:t>Фактори живої природи </a:t>
            </a:r>
            <a:r>
              <a:rPr lang="uk-UA" sz="4400" b="1" dirty="0" smtClean="0">
                <a:solidFill>
                  <a:srgbClr val="C00000"/>
                </a:solidFill>
              </a:rPr>
              <a:t>        </a:t>
            </a:r>
            <a:r>
              <a:rPr lang="uk-UA" sz="3200" dirty="0" smtClean="0"/>
              <a:t>— </a:t>
            </a:r>
            <a:r>
              <a:rPr lang="uk-UA" sz="3200" dirty="0"/>
              <a:t>це всі види живих істот, які </a:t>
            </a:r>
            <a:r>
              <a:rPr lang="uk-UA" sz="3200" dirty="0" smtClean="0"/>
              <a:t>впливають </a:t>
            </a:r>
            <a:r>
              <a:rPr lang="uk-UA" sz="3200" dirty="0"/>
              <a:t>одні на одних. Між різними організмами, зокрема й між рослинами і </a:t>
            </a:r>
            <a:r>
              <a:rPr lang="uk-UA" sz="3200" dirty="0" smtClean="0"/>
              <a:t>тваринами</a:t>
            </a:r>
            <a:r>
              <a:rPr lang="uk-UA" sz="3200" dirty="0"/>
              <a:t>, установилися найрізноманітніші зв’язки та залежності. Основні з них — зв’язки живлення. У зелених рослинах на світлі утворюються органічні речовини з </a:t>
            </a:r>
            <a:r>
              <a:rPr lang="uk-UA" sz="3200" dirty="0" smtClean="0"/>
              <a:t>неорганічних</a:t>
            </a:r>
            <a:r>
              <a:rPr lang="uk-UA" sz="3200" dirty="0"/>
              <a:t>. Органічними речовинами рослин живляться рослиноїдні тварини (численні комахи, птахи, гризуни, копитні та ін.).</a:t>
            </a:r>
            <a:endParaRPr lang="ru-RU" sz="3200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1296144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>
                <a:solidFill>
                  <a:srgbClr val="C00000"/>
                </a:solidFill>
              </a:rPr>
              <a:t>Зв’язки і взаємовідносини між тваринами 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narodna-osvita.com.ua/uploads/pryrod-5-ilchenko_files/78.jpg"/>
          <p:cNvPicPr>
            <a:picLocks noChangeAspect="1" noChangeArrowheads="1"/>
          </p:cNvPicPr>
          <p:nvPr/>
        </p:nvPicPr>
        <p:blipFill>
          <a:blip r:embed="rId2" cstate="print"/>
          <a:srcRect b="5618"/>
          <a:stretch>
            <a:fillRect/>
          </a:stretch>
        </p:blipFill>
        <p:spPr bwMode="auto">
          <a:xfrm>
            <a:off x="683568" y="809328"/>
            <a:ext cx="7776864" cy="57880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165</TotalTime>
  <Words>508</Words>
  <Application>Microsoft Office PowerPoint</Application>
  <PresentationFormat>Экран (4:3)</PresentationFormat>
  <Paragraphs>41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Справедливость</vt:lpstr>
      <vt:lpstr>Умови життя на планеті Земля. </vt:lpstr>
      <vt:lpstr>Які властивості мають живі організми?</vt:lpstr>
      <vt:lpstr>Середовище життя — це та частина природи, у якій живуть організми, зазнаючи різних її впливів і самі впливаючи на неї. </vt:lpstr>
      <vt:lpstr>Презентация PowerPoint</vt:lpstr>
      <vt:lpstr>Презентация PowerPoint</vt:lpstr>
      <vt:lpstr>Фактори середовища</vt:lpstr>
      <vt:lpstr>Фактори неживої природи</vt:lpstr>
      <vt:lpstr>Презентация PowerPoint</vt:lpstr>
      <vt:lpstr>Зв’язки і взаємовідносини між тваринами </vt:lpstr>
      <vt:lpstr>Діяльність людини, що впливає на життя організмів, називають антропогенним фактором. </vt:lpstr>
      <vt:lpstr>За потребою у воді розрізняють такі групи рослин:</vt:lpstr>
      <vt:lpstr>Чим живляться рослини і тварини? </vt:lpstr>
      <vt:lpstr>Презентация PowerPoint</vt:lpstr>
      <vt:lpstr>Презентация PowerPoint</vt:lpstr>
      <vt:lpstr>Презентация PowerPoint</vt:lpstr>
      <vt:lpstr>Презентация PowerPoint</vt:lpstr>
      <vt:lpstr>Живлення тварин</vt:lpstr>
      <vt:lpstr>Чи всім рослинам і тваринам потрібне повітря? </vt:lpstr>
      <vt:lpstr>Порівняйте вигляд сосен, що виросли в глибині лісу та на відкритому просторі В чому між ними різниця? </vt:lpstr>
      <vt:lpstr>Листкова мозаїка — приклад пристосування рослин до кращого використання світла. </vt:lpstr>
      <vt:lpstr>Що дає така здатність рослинам?</vt:lpstr>
      <vt:lpstr>Як рослини і тварини відносяться до тепла?</vt:lpstr>
      <vt:lpstr>Поміркуй!</vt:lpstr>
      <vt:lpstr>Повідомлення домашнього завдання</vt:lpstr>
      <vt:lpstr>Спасибі!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Умови життя на планеті Земля. Середовище життя. Чинники середовища. Вплив на організми  чинників неживої природи</dc:title>
  <dc:creator>Алла</dc:creator>
  <cp:lastModifiedBy>KOMP</cp:lastModifiedBy>
  <cp:revision>19</cp:revision>
  <dcterms:created xsi:type="dcterms:W3CDTF">2014-03-30T09:59:05Z</dcterms:created>
  <dcterms:modified xsi:type="dcterms:W3CDTF">2020-04-21T15:58:34Z</dcterms:modified>
</cp:coreProperties>
</file>