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-108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219416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7099937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44291819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7812708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1187610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45661068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06629317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002791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4321912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280012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3885973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9290469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3092921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99330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5768219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2891201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D09C-4CCB-40F0-A42F-709FF9142785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4D55A1-A8B2-417A-90E0-DC670A04210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6444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Дії над векторами, що задані координатами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10 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64775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58" y="1642600"/>
            <a:ext cx="8960741" cy="14557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258" y="3315670"/>
            <a:ext cx="9413425" cy="13985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258" y="4931590"/>
            <a:ext cx="9742496" cy="1050836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2146190" y="687774"/>
            <a:ext cx="75905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Координати </a:t>
            </a:r>
            <a:r>
              <a:rPr lang="uk-UA" sz="5400" b="1" cap="none" spc="0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вектора</a:t>
            </a:r>
            <a:endParaRPr lang="uk-UA" sz="54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816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53" y="1759893"/>
            <a:ext cx="9101351" cy="1139764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862107" y="190233"/>
            <a:ext cx="819006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Дії над векторами, </a:t>
            </a:r>
          </a:p>
          <a:p>
            <a:pPr algn="ctr"/>
            <a:r>
              <a:rPr lang="uk-UA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що задані координатами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353" y="2885584"/>
            <a:ext cx="8535684" cy="16191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667" y="4469317"/>
            <a:ext cx="8763036" cy="12238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9353" y="5630383"/>
            <a:ext cx="8513109" cy="9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5208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942" y="1199308"/>
            <a:ext cx="9109780" cy="295583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2415148" y="190233"/>
            <a:ext cx="70839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Ознака </a:t>
            </a:r>
            <a:r>
              <a:rPr lang="uk-UA" sz="4800" b="1" cap="none" spc="0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колінеарності</a:t>
            </a:r>
            <a:endParaRPr lang="uk-UA" sz="48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942" y="4333219"/>
            <a:ext cx="9109780" cy="218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4434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408634" y="370538"/>
            <a:ext cx="70455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Робота з підручником</a:t>
            </a:r>
            <a:endParaRPr lang="uk-UA" sz="48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04" y="1246301"/>
            <a:ext cx="7647625" cy="6530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04" y="2032532"/>
            <a:ext cx="7556547" cy="6977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504" y="2863529"/>
            <a:ext cx="8857994" cy="7422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708" y="3836695"/>
            <a:ext cx="8767679" cy="8442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1504" y="4911866"/>
            <a:ext cx="9803237" cy="1060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2617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2173635" y="1831498"/>
            <a:ext cx="630332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Домашнє завдання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9119" y="3692517"/>
            <a:ext cx="630332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Опрацювати §13, № 13.16, №13.24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625859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34</Words>
  <Application>Microsoft Office PowerPoint</Application>
  <PresentationFormat>Произвольный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Пасмо</vt:lpstr>
      <vt:lpstr>Дії над векторами, що задані координатами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Дії над векторами, що задані координатами</dc:title>
  <dc:creator>rozumniki</dc:creator>
  <cp:lastModifiedBy>123</cp:lastModifiedBy>
  <cp:revision>7</cp:revision>
  <dcterms:created xsi:type="dcterms:W3CDTF">2019-02-26T10:48:54Z</dcterms:created>
  <dcterms:modified xsi:type="dcterms:W3CDTF">2021-04-06T19:17:16Z</dcterms:modified>
</cp:coreProperties>
</file>